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3.xml" ContentType="application/vnd.openxmlformats-officedocument.theme+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4.xml" ContentType="application/vnd.openxmlformats-officedocument.presentationml.notesSlide+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notesSlides/notesSlide6.xml" ContentType="application/vnd.openxmlformats-officedocument.presentationml.notesSlide+xml"/>
  <Override PartName="/ppt/tags/tag24.xml" ContentType="application/vnd.openxmlformats-officedocument.presentationml.tags+xml"/>
  <Override PartName="/ppt/notesSlides/notesSlide7.xml" ContentType="application/vnd.openxmlformats-officedocument.presentationml.notesSlide+xml"/>
  <Override PartName="/ppt/tags/tag25.xml" ContentType="application/vnd.openxmlformats-officedocument.presentationml.tags+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6.xml" ContentType="application/vnd.openxmlformats-officedocument.presentationml.tags+xml"/>
  <Override PartName="/ppt/notesSlides/notesSlide9.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0.xml" ContentType="application/vnd.openxmlformats-officedocument.presentationml.notesSlide+xml"/>
  <Override PartName="/ppt/tags/tag29.xml" ContentType="application/vnd.openxmlformats-officedocument.presentationml.tags+xml"/>
  <Override PartName="/ppt/notesSlides/notesSlide11.xml" ContentType="application/vnd.openxmlformats-officedocument.presentationml.notesSlide+xml"/>
  <Override PartName="/ppt/tags/tag30.xml" ContentType="application/vnd.openxmlformats-officedocument.presentationml.tags+xml"/>
  <Override PartName="/ppt/notesSlides/notesSlide12.xml" ContentType="application/vnd.openxmlformats-officedocument.presentationml.notesSlide+xml"/>
  <Override PartName="/ppt/tags/tag31.xml" ContentType="application/vnd.openxmlformats-officedocument.presentationml.tags+xml"/>
  <Override PartName="/ppt/notesSlides/notesSlide13.xml" ContentType="application/vnd.openxmlformats-officedocument.presentationml.notesSlide+xml"/>
  <Override PartName="/ppt/tags/tag32.xml" ContentType="application/vnd.openxmlformats-officedocument.presentationml.tags+xml"/>
  <Override PartName="/ppt/notesSlides/notesSlide14.xml" ContentType="application/vnd.openxmlformats-officedocument.presentationml.notesSlide+xml"/>
  <Override PartName="/ppt/tags/tag33.xml" ContentType="application/vnd.openxmlformats-officedocument.presentationml.tags+xml"/>
  <Override PartName="/ppt/notesSlides/notesSlide15.xml" ContentType="application/vnd.openxmlformats-officedocument.presentationml.notesSlide+xml"/>
  <Override PartName="/ppt/tags/tag34.xml" ContentType="application/vnd.openxmlformats-officedocument.presentationml.tags+xml"/>
  <Override PartName="/ppt/notesSlides/notesSlide16.xml" ContentType="application/vnd.openxmlformats-officedocument.presentationml.notesSlide+xml"/>
  <Override PartName="/ppt/tags/tag35.xml" ContentType="application/vnd.openxmlformats-officedocument.presentationml.tags+xml"/>
  <Override PartName="/ppt/notesSlides/notesSlide17.xml" ContentType="application/vnd.openxmlformats-officedocument.presentationml.notesSlide+xml"/>
  <Override PartName="/ppt/tags/tag36.xml" ContentType="application/vnd.openxmlformats-officedocument.presentationml.tags+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7.xml" ContentType="application/vnd.openxmlformats-officedocument.presentationml.tags+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38.xml" ContentType="application/vnd.openxmlformats-officedocument.presentationml.tags+xml"/>
  <Override PartName="/ppt/notesSlides/notesSlide20.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ags/tag39.xml" ContentType="application/vnd.openxmlformats-officedocument.presentationml.tags+xml"/>
  <Override PartName="/ppt/notesSlides/notesSlide21.xml" ContentType="application/vnd.openxmlformats-officedocument.presentationml.notesSlide+xml"/>
  <Override PartName="/ppt/tags/tag40.xml" ContentType="application/vnd.openxmlformats-officedocument.presentationml.tags+xml"/>
  <Override PartName="/ppt/notesSlides/notesSlide22.xml" ContentType="application/vnd.openxmlformats-officedocument.presentationml.notesSlide+xml"/>
  <Override PartName="/ppt/tags/tag41.xml" ContentType="application/vnd.openxmlformats-officedocument.presentationml.tags+xml"/>
  <Override PartName="/ppt/notesSlides/notesSlide23.xml" ContentType="application/vnd.openxmlformats-officedocument.presentationml.notesSlide+xml"/>
  <Override PartName="/ppt/tags/tag42.xml" ContentType="application/vnd.openxmlformats-officedocument.presentationml.tags+xml"/>
  <Override PartName="/ppt/notesSlides/notesSlide24.xml" ContentType="application/vnd.openxmlformats-officedocument.presentationml.notesSlide+xml"/>
  <Override PartName="/ppt/tags/tag43.xml" ContentType="application/vnd.openxmlformats-officedocument.presentationml.tags+xml"/>
  <Override PartName="/ppt/notesSlides/notesSlide25.xml" ContentType="application/vnd.openxmlformats-officedocument.presentationml.notesSlide+xml"/>
  <Override PartName="/ppt/tags/tag44.xml" ContentType="application/vnd.openxmlformats-officedocument.presentationml.tags+xml"/>
  <Override PartName="/ppt/notesSlides/notesSlide26.xml" ContentType="application/vnd.openxmlformats-officedocument.presentationml.notesSlide+xml"/>
  <Override PartName="/ppt/tags/tag45.xml" ContentType="application/vnd.openxmlformats-officedocument.presentationml.tags+xml"/>
  <Override PartName="/ppt/notesSlides/notesSlide27.xml" ContentType="application/vnd.openxmlformats-officedocument.presentationml.notesSlide+xml"/>
  <Override PartName="/ppt/tags/tag46.xml" ContentType="application/vnd.openxmlformats-officedocument.presentationml.tags+xml"/>
  <Override PartName="/ppt/notesSlides/notesSlide28.xml" ContentType="application/vnd.openxmlformats-officedocument.presentationml.notesSlide+xml"/>
  <Override PartName="/ppt/tags/tag47.xml" ContentType="application/vnd.openxmlformats-officedocument.presentationml.tags+xml"/>
  <Override PartName="/ppt/notesSlides/notesSlide29.xml" ContentType="application/vnd.openxmlformats-officedocument.presentationml.notesSlide+xml"/>
  <Override PartName="/ppt/tags/tag48.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79" r:id="rId6"/>
  </p:sldMasterIdLst>
  <p:notesMasterIdLst>
    <p:notesMasterId r:id="rId40"/>
  </p:notesMasterIdLst>
  <p:sldIdLst>
    <p:sldId id="469" r:id="rId7"/>
    <p:sldId id="497" r:id="rId8"/>
    <p:sldId id="455" r:id="rId9"/>
    <p:sldId id="493" r:id="rId10"/>
    <p:sldId id="491" r:id="rId11"/>
    <p:sldId id="490" r:id="rId12"/>
    <p:sldId id="492" r:id="rId13"/>
    <p:sldId id="489" r:id="rId14"/>
    <p:sldId id="477" r:id="rId15"/>
    <p:sldId id="456" r:id="rId16"/>
    <p:sldId id="454" r:id="rId17"/>
    <p:sldId id="496" r:id="rId18"/>
    <p:sldId id="494" r:id="rId19"/>
    <p:sldId id="537" r:id="rId20"/>
    <p:sldId id="480" r:id="rId21"/>
    <p:sldId id="479" r:id="rId22"/>
    <p:sldId id="481" r:id="rId23"/>
    <p:sldId id="424" r:id="rId24"/>
    <p:sldId id="463" r:id="rId25"/>
    <p:sldId id="450" r:id="rId26"/>
    <p:sldId id="475" r:id="rId27"/>
    <p:sldId id="536" r:id="rId28"/>
    <p:sldId id="498" r:id="rId29"/>
    <p:sldId id="499" r:id="rId30"/>
    <p:sldId id="467" r:id="rId31"/>
    <p:sldId id="460" r:id="rId32"/>
    <p:sldId id="437" r:id="rId33"/>
    <p:sldId id="500" r:id="rId34"/>
    <p:sldId id="453" r:id="rId35"/>
    <p:sldId id="461" r:id="rId36"/>
    <p:sldId id="430" r:id="rId37"/>
    <p:sldId id="355" r:id="rId38"/>
    <p:sldId id="421" r:id="rId39"/>
  </p:sldIdLst>
  <p:sldSz cx="12192000" cy="6858000"/>
  <p:notesSz cx="7010400" cy="92964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berly Kouame" initials="KK" lastIdx="1" clrIdx="0">
    <p:extLst>
      <p:ext uri="{19B8F6BF-5375-455C-9EA6-DF929625EA0E}">
        <p15:presenceInfo xmlns:p15="http://schemas.microsoft.com/office/powerpoint/2012/main" userId="S::kimberly.kouame@rotary.org::eb283f41-0df2-4798-bdec-ccec09b951e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1B5C"/>
    <a:srgbClr val="872175"/>
    <a:srgbClr val="FF7600"/>
    <a:srgbClr val="F7A81B"/>
    <a:srgbClr val="01B4E7"/>
    <a:srgbClr val="005DAA"/>
    <a:srgbClr val="009999"/>
    <a:srgbClr val="17458F"/>
    <a:srgbClr val="687D90"/>
    <a:srgbClr val="1A72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68" autoAdjust="0"/>
    <p:restoredTop sz="61557" autoAdjust="0"/>
  </p:normalViewPr>
  <p:slideViewPr>
    <p:cSldViewPr snapToGrid="0" showGuides="1">
      <p:cViewPr varScale="1">
        <p:scale>
          <a:sx n="64" d="100"/>
          <a:sy n="64" d="100"/>
        </p:scale>
        <p:origin x="2148" y="-6"/>
      </p:cViewPr>
      <p:guideLst>
        <p:guide orient="horz" pos="2632"/>
        <p:guide pos="3840"/>
      </p:guideLst>
    </p:cSldViewPr>
  </p:slideViewPr>
  <p:outlineViewPr>
    <p:cViewPr>
      <p:scale>
        <a:sx n="33" d="100"/>
        <a:sy n="33" d="100"/>
      </p:scale>
      <p:origin x="0" y="-206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149" d="100"/>
          <a:sy n="149" d="100"/>
        </p:scale>
        <p:origin x="3776"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16430292972185E-2"/>
          <c:y val="3.4796998831096375E-2"/>
          <c:w val="0.90626486990025312"/>
          <c:h val="0.8211624630136074"/>
        </c:manualLayout>
      </c:layout>
      <c:barChart>
        <c:barDir val="col"/>
        <c:grouping val="stacked"/>
        <c:varyColors val="0"/>
        <c:ser>
          <c:idx val="0"/>
          <c:order val="0"/>
          <c:tx>
            <c:strRef>
              <c:f>Sheet1!$B$1</c:f>
              <c:strCache>
                <c:ptCount val="1"/>
                <c:pt idx="0">
                  <c:v>2020-21</c:v>
                </c:pt>
              </c:strCache>
            </c:strRef>
          </c:tx>
          <c:spPr>
            <a:solidFill>
              <a:schemeClr val="accent1"/>
            </a:solidFill>
            <a:ln>
              <a:noFill/>
            </a:ln>
            <a:effectLst/>
          </c:spPr>
          <c:invertIfNegative val="0"/>
          <c:cat>
            <c:numRef>
              <c:f>Sheet1!$A$2:$A$11</c:f>
              <c:numCache>
                <c:formatCode>General</c:formatCode>
                <c:ptCount val="10"/>
                <c:pt idx="0">
                  <c:v>25</c:v>
                </c:pt>
                <c:pt idx="1">
                  <c:v>26</c:v>
                </c:pt>
                <c:pt idx="2">
                  <c:v>27</c:v>
                </c:pt>
                <c:pt idx="3">
                  <c:v>28</c:v>
                </c:pt>
                <c:pt idx="4">
                  <c:v>29</c:v>
                </c:pt>
                <c:pt idx="5">
                  <c:v>30</c:v>
                </c:pt>
                <c:pt idx="6">
                  <c:v>31</c:v>
                </c:pt>
                <c:pt idx="7">
                  <c:v>32</c:v>
                </c:pt>
                <c:pt idx="8">
                  <c:v>33</c:v>
                </c:pt>
                <c:pt idx="9">
                  <c:v>34</c:v>
                </c:pt>
              </c:numCache>
            </c:numRef>
          </c:cat>
          <c:val>
            <c:numRef>
              <c:f>Sheet1!$B$2:$B$11</c:f>
              <c:numCache>
                <c:formatCode>#,##0</c:formatCode>
                <c:ptCount val="10"/>
                <c:pt idx="0">
                  <c:v>15814</c:v>
                </c:pt>
                <c:pt idx="1">
                  <c:v>4452</c:v>
                </c:pt>
                <c:pt idx="2">
                  <c:v>6362</c:v>
                </c:pt>
                <c:pt idx="3">
                  <c:v>5545</c:v>
                </c:pt>
                <c:pt idx="4">
                  <c:v>2247</c:v>
                </c:pt>
                <c:pt idx="5">
                  <c:v>3243</c:v>
                </c:pt>
                <c:pt idx="6">
                  <c:v>1819</c:v>
                </c:pt>
                <c:pt idx="7">
                  <c:v>3623</c:v>
                </c:pt>
                <c:pt idx="8">
                  <c:v>4073</c:v>
                </c:pt>
                <c:pt idx="9">
                  <c:v>5930</c:v>
                </c:pt>
              </c:numCache>
            </c:numRef>
          </c:val>
          <c:extLst>
            <c:ext xmlns:c16="http://schemas.microsoft.com/office/drawing/2014/chart" uri="{C3380CC4-5D6E-409C-BE32-E72D297353CC}">
              <c16:uniqueId val="{00000000-0C9D-4A07-9607-6DDBE6995553}"/>
            </c:ext>
          </c:extLst>
        </c:ser>
        <c:ser>
          <c:idx val="1"/>
          <c:order val="1"/>
          <c:tx>
            <c:strRef>
              <c:f>Sheet1!$C$1</c:f>
              <c:strCache>
                <c:ptCount val="1"/>
                <c:pt idx="0">
                  <c:v>2021-22</c:v>
                </c:pt>
              </c:strCache>
            </c:strRef>
          </c:tx>
          <c:spPr>
            <a:solidFill>
              <a:srgbClr val="FFC000"/>
            </a:solidFill>
            <a:ln>
              <a:noFill/>
            </a:ln>
            <a:effectLst/>
          </c:spPr>
          <c:invertIfNegative val="0"/>
          <c:cat>
            <c:numRef>
              <c:f>Sheet1!$A$2:$A$11</c:f>
              <c:numCache>
                <c:formatCode>General</c:formatCode>
                <c:ptCount val="10"/>
                <c:pt idx="0">
                  <c:v>25</c:v>
                </c:pt>
                <c:pt idx="1">
                  <c:v>26</c:v>
                </c:pt>
                <c:pt idx="2">
                  <c:v>27</c:v>
                </c:pt>
                <c:pt idx="3">
                  <c:v>28</c:v>
                </c:pt>
                <c:pt idx="4">
                  <c:v>29</c:v>
                </c:pt>
                <c:pt idx="5">
                  <c:v>30</c:v>
                </c:pt>
                <c:pt idx="6">
                  <c:v>31</c:v>
                </c:pt>
                <c:pt idx="7">
                  <c:v>32</c:v>
                </c:pt>
                <c:pt idx="8">
                  <c:v>33</c:v>
                </c:pt>
                <c:pt idx="9">
                  <c:v>34</c:v>
                </c:pt>
              </c:numCache>
            </c:numRef>
          </c:cat>
          <c:val>
            <c:numRef>
              <c:f>Sheet1!$C$2:$C$11</c:f>
              <c:numCache>
                <c:formatCode>#,##0</c:formatCode>
                <c:ptCount val="10"/>
                <c:pt idx="0">
                  <c:v>14892</c:v>
                </c:pt>
                <c:pt idx="1">
                  <c:v>3865</c:v>
                </c:pt>
                <c:pt idx="2">
                  <c:v>4919</c:v>
                </c:pt>
                <c:pt idx="3">
                  <c:v>5694</c:v>
                </c:pt>
                <c:pt idx="4">
                  <c:v>1924</c:v>
                </c:pt>
                <c:pt idx="5">
                  <c:v>2824</c:v>
                </c:pt>
                <c:pt idx="6">
                  <c:v>3135</c:v>
                </c:pt>
                <c:pt idx="7">
                  <c:v>3533</c:v>
                </c:pt>
                <c:pt idx="8">
                  <c:v>2812</c:v>
                </c:pt>
                <c:pt idx="9">
                  <c:v>6352</c:v>
                </c:pt>
              </c:numCache>
            </c:numRef>
          </c:val>
          <c:extLst>
            <c:ext xmlns:c16="http://schemas.microsoft.com/office/drawing/2014/chart" uri="{C3380CC4-5D6E-409C-BE32-E72D297353CC}">
              <c16:uniqueId val="{00000001-0C9D-4A07-9607-6DDBE6995553}"/>
            </c:ext>
          </c:extLst>
        </c:ser>
        <c:ser>
          <c:idx val="2"/>
          <c:order val="2"/>
          <c:tx>
            <c:strRef>
              <c:f>Sheet1!$D$1</c:f>
              <c:strCache>
                <c:ptCount val="1"/>
                <c:pt idx="0">
                  <c:v>2022-23</c:v>
                </c:pt>
              </c:strCache>
            </c:strRef>
          </c:tx>
          <c:spPr>
            <a:solidFill>
              <a:srgbClr val="872175"/>
            </a:solidFill>
            <a:ln>
              <a:noFill/>
            </a:ln>
            <a:effectLst/>
          </c:spPr>
          <c:invertIfNegative val="0"/>
          <c:cat>
            <c:numRef>
              <c:f>Sheet1!$A$2:$A$11</c:f>
              <c:numCache>
                <c:formatCode>General</c:formatCode>
                <c:ptCount val="10"/>
                <c:pt idx="0">
                  <c:v>25</c:v>
                </c:pt>
                <c:pt idx="1">
                  <c:v>26</c:v>
                </c:pt>
                <c:pt idx="2">
                  <c:v>27</c:v>
                </c:pt>
                <c:pt idx="3">
                  <c:v>28</c:v>
                </c:pt>
                <c:pt idx="4">
                  <c:v>29</c:v>
                </c:pt>
                <c:pt idx="5">
                  <c:v>30</c:v>
                </c:pt>
                <c:pt idx="6">
                  <c:v>31</c:v>
                </c:pt>
                <c:pt idx="7">
                  <c:v>32</c:v>
                </c:pt>
                <c:pt idx="8">
                  <c:v>33</c:v>
                </c:pt>
                <c:pt idx="9">
                  <c:v>34</c:v>
                </c:pt>
              </c:numCache>
            </c:numRef>
          </c:cat>
          <c:val>
            <c:numRef>
              <c:f>Sheet1!$D$2:$D$11</c:f>
              <c:numCache>
                <c:formatCode>#,##0</c:formatCode>
                <c:ptCount val="10"/>
                <c:pt idx="0">
                  <c:v>18195</c:v>
                </c:pt>
                <c:pt idx="1">
                  <c:v>4081</c:v>
                </c:pt>
                <c:pt idx="2">
                  <c:v>4886</c:v>
                </c:pt>
                <c:pt idx="3">
                  <c:v>4406</c:v>
                </c:pt>
                <c:pt idx="4">
                  <c:v>2624</c:v>
                </c:pt>
                <c:pt idx="5">
                  <c:v>2327</c:v>
                </c:pt>
                <c:pt idx="6">
                  <c:v>2879</c:v>
                </c:pt>
                <c:pt idx="7">
                  <c:v>3987</c:v>
                </c:pt>
                <c:pt idx="8">
                  <c:v>3532</c:v>
                </c:pt>
                <c:pt idx="9">
                  <c:v>8863</c:v>
                </c:pt>
              </c:numCache>
            </c:numRef>
          </c:val>
          <c:extLst>
            <c:ext xmlns:c16="http://schemas.microsoft.com/office/drawing/2014/chart" uri="{C3380CC4-5D6E-409C-BE32-E72D297353CC}">
              <c16:uniqueId val="{00000002-0C9D-4A07-9607-6DDBE6995553}"/>
            </c:ext>
          </c:extLst>
        </c:ser>
        <c:ser>
          <c:idx val="3"/>
          <c:order val="3"/>
          <c:tx>
            <c:strRef>
              <c:f>Sheet1!$E$1</c:f>
              <c:strCache>
                <c:ptCount val="1"/>
                <c:pt idx="0">
                  <c:v>2023-24</c:v>
                </c:pt>
              </c:strCache>
            </c:strRef>
          </c:tx>
          <c:spPr>
            <a:solidFill>
              <a:schemeClr val="accent4"/>
            </a:solidFill>
            <a:ln>
              <a:noFill/>
            </a:ln>
            <a:effectLst/>
          </c:spPr>
          <c:invertIfNegative val="0"/>
          <c:cat>
            <c:numRef>
              <c:f>Sheet1!$A$2:$A$11</c:f>
              <c:numCache>
                <c:formatCode>General</c:formatCode>
                <c:ptCount val="10"/>
                <c:pt idx="0">
                  <c:v>25</c:v>
                </c:pt>
                <c:pt idx="1">
                  <c:v>26</c:v>
                </c:pt>
                <c:pt idx="2">
                  <c:v>27</c:v>
                </c:pt>
                <c:pt idx="3">
                  <c:v>28</c:v>
                </c:pt>
                <c:pt idx="4">
                  <c:v>29</c:v>
                </c:pt>
                <c:pt idx="5">
                  <c:v>30</c:v>
                </c:pt>
                <c:pt idx="6">
                  <c:v>31</c:v>
                </c:pt>
                <c:pt idx="7">
                  <c:v>32</c:v>
                </c:pt>
                <c:pt idx="8">
                  <c:v>33</c:v>
                </c:pt>
                <c:pt idx="9">
                  <c:v>34</c:v>
                </c:pt>
              </c:numCache>
            </c:numRef>
          </c:cat>
          <c:val>
            <c:numRef>
              <c:f>Sheet1!$E$2:$E$11</c:f>
              <c:numCache>
                <c:formatCode>#,##0</c:formatCode>
                <c:ptCount val="10"/>
                <c:pt idx="0">
                  <c:v>39865</c:v>
                </c:pt>
                <c:pt idx="1">
                  <c:v>6756</c:v>
                </c:pt>
                <c:pt idx="2">
                  <c:v>8713</c:v>
                </c:pt>
                <c:pt idx="3">
                  <c:v>11943</c:v>
                </c:pt>
                <c:pt idx="4">
                  <c:v>5901</c:v>
                </c:pt>
                <c:pt idx="5">
                  <c:v>5347</c:v>
                </c:pt>
                <c:pt idx="6">
                  <c:v>4498</c:v>
                </c:pt>
                <c:pt idx="7">
                  <c:v>7903</c:v>
                </c:pt>
                <c:pt idx="8">
                  <c:v>7279</c:v>
                </c:pt>
                <c:pt idx="9">
                  <c:v>14164</c:v>
                </c:pt>
              </c:numCache>
            </c:numRef>
          </c:val>
          <c:extLst>
            <c:ext xmlns:c16="http://schemas.microsoft.com/office/drawing/2014/chart" uri="{C3380CC4-5D6E-409C-BE32-E72D297353CC}">
              <c16:uniqueId val="{00000000-2BF3-4CA8-9CB6-4C391B21BF82}"/>
            </c:ext>
          </c:extLst>
        </c:ser>
        <c:ser>
          <c:idx val="4"/>
          <c:order val="4"/>
          <c:tx>
            <c:strRef>
              <c:f>Sheet1!$F$1</c:f>
              <c:strCache>
                <c:ptCount val="1"/>
                <c:pt idx="0">
                  <c:v>2024-25</c:v>
                </c:pt>
              </c:strCache>
            </c:strRef>
          </c:tx>
          <c:spPr>
            <a:solidFill>
              <a:srgbClr val="D91B5C"/>
            </a:solidFill>
            <a:ln>
              <a:noFill/>
            </a:ln>
            <a:effectLst/>
          </c:spPr>
          <c:invertIfNegative val="0"/>
          <c:cat>
            <c:numRef>
              <c:f>Sheet1!$A$2:$A$11</c:f>
              <c:numCache>
                <c:formatCode>General</c:formatCode>
                <c:ptCount val="10"/>
                <c:pt idx="0">
                  <c:v>25</c:v>
                </c:pt>
                <c:pt idx="1">
                  <c:v>26</c:v>
                </c:pt>
                <c:pt idx="2">
                  <c:v>27</c:v>
                </c:pt>
                <c:pt idx="3">
                  <c:v>28</c:v>
                </c:pt>
                <c:pt idx="4">
                  <c:v>29</c:v>
                </c:pt>
                <c:pt idx="5">
                  <c:v>30</c:v>
                </c:pt>
                <c:pt idx="6">
                  <c:v>31</c:v>
                </c:pt>
                <c:pt idx="7">
                  <c:v>32</c:v>
                </c:pt>
                <c:pt idx="8">
                  <c:v>33</c:v>
                </c:pt>
                <c:pt idx="9">
                  <c:v>34</c:v>
                </c:pt>
              </c:numCache>
            </c:numRef>
          </c:cat>
          <c:val>
            <c:numRef>
              <c:f>Sheet1!$F$2:$F$11</c:f>
              <c:numCache>
                <c:formatCode>#,##0</c:formatCode>
                <c:ptCount val="10"/>
                <c:pt idx="0">
                  <c:v>6953</c:v>
                </c:pt>
                <c:pt idx="1">
                  <c:v>3334</c:v>
                </c:pt>
                <c:pt idx="2">
                  <c:v>2360</c:v>
                </c:pt>
                <c:pt idx="3">
                  <c:v>4612</c:v>
                </c:pt>
                <c:pt idx="4">
                  <c:v>3450</c:v>
                </c:pt>
                <c:pt idx="5">
                  <c:v>3225</c:v>
                </c:pt>
                <c:pt idx="6">
                  <c:v>3064</c:v>
                </c:pt>
                <c:pt idx="7">
                  <c:v>3948</c:v>
                </c:pt>
                <c:pt idx="8">
                  <c:v>3982</c:v>
                </c:pt>
                <c:pt idx="9">
                  <c:v>6994</c:v>
                </c:pt>
              </c:numCache>
            </c:numRef>
          </c:val>
          <c:extLst>
            <c:ext xmlns:c16="http://schemas.microsoft.com/office/drawing/2014/chart" uri="{C3380CC4-5D6E-409C-BE32-E72D297353CC}">
              <c16:uniqueId val="{00000000-562F-4A3B-84EF-4B7B68E49FF7}"/>
            </c:ext>
          </c:extLst>
        </c:ser>
        <c:dLbls>
          <c:showLegendKey val="0"/>
          <c:showVal val="0"/>
          <c:showCatName val="0"/>
          <c:showSerName val="0"/>
          <c:showPercent val="0"/>
          <c:showBubbleSize val="0"/>
        </c:dLbls>
        <c:gapWidth val="150"/>
        <c:overlap val="100"/>
        <c:axId val="664761416"/>
        <c:axId val="664763056"/>
      </c:barChart>
      <c:catAx>
        <c:axId val="664761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664763056"/>
        <c:crosses val="autoZero"/>
        <c:auto val="1"/>
        <c:lblAlgn val="ctr"/>
        <c:lblOffset val="100"/>
        <c:noMultiLvlLbl val="0"/>
      </c:catAx>
      <c:valAx>
        <c:axId val="6647630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664761416"/>
        <c:crosses val="autoZero"/>
        <c:crossBetween val="between"/>
      </c:valAx>
      <c:spPr>
        <a:noFill/>
        <a:ln>
          <a:noFill/>
        </a:ln>
        <a:effectLst/>
      </c:spPr>
    </c:plotArea>
    <c:legend>
      <c:legendPos val="b"/>
      <c:layout>
        <c:manualLayout>
          <c:xMode val="edge"/>
          <c:yMode val="edge"/>
          <c:x val="0.24585460729770309"/>
          <c:y val="0.19894609602379243"/>
          <c:w val="0.6889108157582241"/>
          <c:h val="6.2283078782152043E-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dirty="0"/>
              <a:t>Club President Intermediate</a:t>
            </a:r>
          </a:p>
        </c:rich>
      </c:tx>
      <c:layout>
        <c:manualLayout>
          <c:xMode val="edge"/>
          <c:yMode val="edge"/>
          <c:x val="0.15958071278825997"/>
          <c:y val="1.2551736379537626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622833861227396"/>
          <c:y val="0.1963798377855035"/>
          <c:w val="0.50480160827719178"/>
          <c:h val="0.61161609622330482"/>
        </c:manualLayout>
      </c:layout>
      <c:pieChart>
        <c:varyColors val="1"/>
        <c:ser>
          <c:idx val="0"/>
          <c:order val="0"/>
          <c:tx>
            <c:strRef>
              <c:f>Sheet1!$B$1</c:f>
              <c:strCache>
                <c:ptCount val="1"/>
                <c:pt idx="0">
                  <c:v>Club President Intermediate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A9A-40DE-BB1A-E1A3FB94D72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A9A-40DE-BB1A-E1A3FB94D72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A9A-40DE-BB1A-E1A3FB94D72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A9A-40DE-BB1A-E1A3FB94D723}"/>
              </c:ext>
            </c:extLst>
          </c:dPt>
          <c:dLbls>
            <c:dLbl>
              <c:idx val="0"/>
              <c:layout>
                <c:manualLayout>
                  <c:x val="-0.1058479964960892"/>
                  <c:y val="0.12788875726380436"/>
                </c:manualLayout>
              </c:layout>
              <c:spPr>
                <a:noFill/>
                <a:ln>
                  <a:noFill/>
                </a:ln>
                <a:effectLst/>
              </c:spPr>
              <c:txPr>
                <a:bodyPr rot="0" spcFirstLastPara="1" vertOverflow="ellipsis" vert="horz" wrap="square" lIns="38100" tIns="19050" rIns="38100" bIns="19050" anchor="ctr" anchorCtr="1">
                  <a:noAutofit/>
                </a:bodyPr>
                <a:lstStyle/>
                <a:p>
                  <a:pPr>
                    <a:defRPr sz="24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12754844226945311"/>
                      <c:h val="6.3402872094649496E-2"/>
                    </c:manualLayout>
                  </c15:layout>
                </c:ext>
                <c:ext xmlns:c16="http://schemas.microsoft.com/office/drawing/2014/chart" uri="{C3380CC4-5D6E-409C-BE32-E72D297353CC}">
                  <c16:uniqueId val="{00000001-FA9A-40DE-BB1A-E1A3FB94D723}"/>
                </c:ext>
              </c:extLst>
            </c:dLbl>
            <c:dLbl>
              <c:idx val="1"/>
              <c:layout>
                <c:manualLayout>
                  <c:x val="-0.16603206665341755"/>
                  <c:y val="1.2733470798878283E-2"/>
                </c:manualLayout>
              </c:layout>
              <c:spPr>
                <a:noFill/>
                <a:ln>
                  <a:noFill/>
                </a:ln>
                <a:effectLst/>
              </c:spPr>
              <c:txPr>
                <a:bodyPr rot="0" spcFirstLastPara="1" vertOverflow="ellipsis" vert="horz" wrap="square" lIns="38100" tIns="19050" rIns="38100" bIns="19050" anchor="ctr" anchorCtr="1">
                  <a:noAutofit/>
                </a:bodyPr>
                <a:lstStyle/>
                <a:p>
                  <a:pPr>
                    <a:defRPr sz="24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13971286050740991"/>
                      <c:h val="9.8335533168555062E-2"/>
                    </c:manualLayout>
                  </c15:layout>
                </c:ext>
                <c:ext xmlns:c16="http://schemas.microsoft.com/office/drawing/2014/chart" uri="{C3380CC4-5D6E-409C-BE32-E72D297353CC}">
                  <c16:uniqueId val="{00000003-FA9A-40DE-BB1A-E1A3FB94D723}"/>
                </c:ext>
              </c:extLst>
            </c:dLbl>
            <c:dLbl>
              <c:idx val="2"/>
              <c:layout>
                <c:manualLayout>
                  <c:x val="2.523300153518546E-2"/>
                  <c:y val="2.7766219857795746E-2"/>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A9A-40DE-BB1A-E1A3FB94D723}"/>
                </c:ext>
              </c:extLst>
            </c:dLbl>
            <c:dLbl>
              <c:idx val="3"/>
              <c:layout>
                <c:manualLayout>
                  <c:x val="0.22013599867557646"/>
                  <c:y val="-0.13675023068034886"/>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A9A-40DE-BB1A-E1A3FB94D723}"/>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Enrolled</c:v>
                </c:pt>
                <c:pt idx="1">
                  <c:v>In progress</c:v>
                </c:pt>
                <c:pt idx="2">
                  <c:v>Completed </c:v>
                </c:pt>
                <c:pt idx="3">
                  <c:v>Not Enrolled</c:v>
                </c:pt>
              </c:strCache>
            </c:strRef>
          </c:cat>
          <c:val>
            <c:numRef>
              <c:f>Sheet1!$B$2:$B$5</c:f>
              <c:numCache>
                <c:formatCode>#,##0</c:formatCode>
                <c:ptCount val="4"/>
                <c:pt idx="0" formatCode="General">
                  <c:v>5583</c:v>
                </c:pt>
                <c:pt idx="1">
                  <c:v>6202</c:v>
                </c:pt>
                <c:pt idx="2" formatCode="General">
                  <c:v>749</c:v>
                </c:pt>
                <c:pt idx="3">
                  <c:v>24718</c:v>
                </c:pt>
              </c:numCache>
            </c:numRef>
          </c:val>
          <c:extLst>
            <c:ext xmlns:c16="http://schemas.microsoft.com/office/drawing/2014/chart" uri="{C3380CC4-5D6E-409C-BE32-E72D297353CC}">
              <c16:uniqueId val="{00000008-FA9A-40DE-BB1A-E1A3FB94D723}"/>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9.5064296208256988E-2"/>
          <c:y val="0.85862277604480353"/>
          <c:w val="0.90493570379174304"/>
          <c:h val="0.12631514029975127"/>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Club President Basics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396-49A1-88E6-79DF0F68733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396-49A1-88E6-79DF0F68733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396-49A1-88E6-79DF0F68733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396-49A1-88E6-79DF0F687339}"/>
              </c:ext>
            </c:extLst>
          </c:dPt>
          <c:dLbls>
            <c:dLbl>
              <c:idx val="3"/>
              <c:layout>
                <c:manualLayout>
                  <c:x val="0.20618713068061881"/>
                  <c:y val="-0.152471964179081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396-49A1-88E6-79DF0F687339}"/>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Enrolled</c:v>
                </c:pt>
                <c:pt idx="1">
                  <c:v>In progress</c:v>
                </c:pt>
                <c:pt idx="2">
                  <c:v>Completed </c:v>
                </c:pt>
                <c:pt idx="3">
                  <c:v>Not Enrolled</c:v>
                </c:pt>
              </c:strCache>
            </c:strRef>
          </c:cat>
          <c:val>
            <c:numRef>
              <c:f>Sheet1!$B$2:$B$5</c:f>
              <c:numCache>
                <c:formatCode>General</c:formatCode>
                <c:ptCount val="4"/>
                <c:pt idx="0" formatCode="#,##0">
                  <c:v>3650</c:v>
                </c:pt>
                <c:pt idx="1">
                  <c:v>5508</c:v>
                </c:pt>
                <c:pt idx="2">
                  <c:v>4167</c:v>
                </c:pt>
                <c:pt idx="3" formatCode="#,##0">
                  <c:v>23706</c:v>
                </c:pt>
              </c:numCache>
            </c:numRef>
          </c:val>
          <c:extLst>
            <c:ext xmlns:c16="http://schemas.microsoft.com/office/drawing/2014/chart" uri="{C3380CC4-5D6E-409C-BE32-E72D297353CC}">
              <c16:uniqueId val="{00000008-D396-49A1-88E6-79DF0F68733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830026615957346"/>
          <c:y val="0.24494477645713553"/>
          <c:w val="0.60125537383462468"/>
          <c:h val="0.7953354329396235"/>
        </c:manualLayout>
      </c:layout>
      <c:pieChart>
        <c:varyColors val="1"/>
        <c:ser>
          <c:idx val="0"/>
          <c:order val="0"/>
          <c:tx>
            <c:strRef>
              <c:f>Sheet1!$B$1</c:f>
              <c:strCache>
                <c:ptCount val="1"/>
                <c:pt idx="0">
                  <c:v>2024-25</c:v>
                </c:pt>
              </c:strCache>
            </c:strRef>
          </c:tx>
          <c:spPr>
            <a:solidFill>
              <a:srgbClr val="17458F"/>
            </a:solidFill>
          </c:spPr>
          <c:dPt>
            <c:idx val="0"/>
            <c:bubble3D val="0"/>
            <c:spPr>
              <a:solidFill>
                <a:srgbClr val="17458F"/>
              </a:solidFill>
              <a:ln>
                <a:noFill/>
              </a:ln>
              <a:effectLst/>
            </c:spPr>
            <c:extLst>
              <c:ext xmlns:c16="http://schemas.microsoft.com/office/drawing/2014/chart" uri="{C3380CC4-5D6E-409C-BE32-E72D297353CC}">
                <c16:uniqueId val="{00000001-461A-4E65-9706-9036A8E5DBA7}"/>
              </c:ext>
            </c:extLst>
          </c:dPt>
          <c:dPt>
            <c:idx val="1"/>
            <c:bubble3D val="0"/>
            <c:spPr>
              <a:solidFill>
                <a:srgbClr val="F7A81B"/>
              </a:solidFill>
              <a:ln>
                <a:noFill/>
              </a:ln>
              <a:effectLst/>
            </c:spPr>
            <c:extLst>
              <c:ext xmlns:c16="http://schemas.microsoft.com/office/drawing/2014/chart" uri="{C3380CC4-5D6E-409C-BE32-E72D297353CC}">
                <c16:uniqueId val="{00000003-461A-4E65-9706-9036A8E5DBA7}"/>
              </c:ext>
            </c:extLst>
          </c:dPt>
          <c:dLbls>
            <c:dLbl>
              <c:idx val="0"/>
              <c:layout>
                <c:manualLayout>
                  <c:x val="-3.2903079540228898E-2"/>
                  <c:y val="0.18659727213496208"/>
                </c:manualLayout>
              </c:layout>
              <c:tx>
                <c:rich>
                  <a:bodyPr wrap="square" lIns="38100" tIns="19050" rIns="38100" bIns="19050" anchor="ctr">
                    <a:spAutoFit/>
                  </a:bodyPr>
                  <a:lstStyle/>
                  <a:p>
                    <a:pPr>
                      <a:defRPr sz="2000" b="1">
                        <a:solidFill>
                          <a:schemeClr val="bg1"/>
                        </a:solidFill>
                      </a:defRPr>
                    </a:pPr>
                    <a:fld id="{06CE3D1A-2536-4D31-9CA3-DB6F25FDEAA6}" type="PERCENTAGE">
                      <a:rPr lang="en-US" sz="2400"/>
                      <a:pPr>
                        <a:defRPr sz="2000" b="1">
                          <a:solidFill>
                            <a:schemeClr val="bg1"/>
                          </a:solidFill>
                        </a:defRPr>
                      </a:pPr>
                      <a:t>[PERCENTAGE]</a:t>
                    </a:fld>
                    <a:endParaRPr lang="en-US"/>
                  </a:p>
                </c:rich>
              </c:tx>
              <c:spPr>
                <a:noFill/>
                <a:ln>
                  <a:noFill/>
                </a:ln>
                <a:effectLst/>
              </c:spPr>
              <c:showLegendKey val="0"/>
              <c:showVal val="0"/>
              <c:showCatName val="0"/>
              <c:showSerName val="0"/>
              <c:showPercent val="1"/>
              <c:showBubbleSize val="0"/>
              <c:extLst>
                <c:ext xmlns:c15="http://schemas.microsoft.com/office/drawing/2012/chart" uri="{CE6537A1-D6FC-4f65-9D91-7224C49458BB}">
                  <c15:layout>
                    <c:manualLayout>
                      <c:w val="0.32941038377176446"/>
                      <c:h val="0.39431345614662328"/>
                    </c:manualLayout>
                  </c15:layout>
                  <c15:dlblFieldTable/>
                  <c15:showDataLabelsRange val="0"/>
                </c:ext>
                <c:ext xmlns:c16="http://schemas.microsoft.com/office/drawing/2014/chart" uri="{C3380CC4-5D6E-409C-BE32-E72D297353CC}">
                  <c16:uniqueId val="{00000001-461A-4E65-9706-9036A8E5DBA7}"/>
                </c:ext>
              </c:extLst>
            </c:dLbl>
            <c:dLbl>
              <c:idx val="1"/>
              <c:layout>
                <c:manualLayout>
                  <c:x val="0.33018244740320224"/>
                  <c:y val="-0.24261069777966549"/>
                </c:manualLayout>
              </c:layout>
              <c:spPr>
                <a:noFill/>
                <a:ln>
                  <a:noFill/>
                </a:ln>
                <a:effectLst/>
              </c:spPr>
              <c:txPr>
                <a:bodyPr wrap="square" lIns="38100" tIns="19050" rIns="38100" bIns="19050" anchor="ctr">
                  <a:spAutoFit/>
                </a:bodyPr>
                <a:lstStyle/>
                <a:p>
                  <a:pPr>
                    <a:defRPr sz="3200" b="1">
                      <a:solidFill>
                        <a:schemeClr val="bg1"/>
                      </a:solidFill>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31208065164064036"/>
                      <c:h val="0.35794365597324346"/>
                    </c:manualLayout>
                  </c15:layout>
                </c:ext>
                <c:ext xmlns:c16="http://schemas.microsoft.com/office/drawing/2014/chart" uri="{C3380CC4-5D6E-409C-BE32-E72D297353CC}">
                  <c16:uniqueId val="{00000003-461A-4E65-9706-9036A8E5DBA7}"/>
                </c:ext>
              </c:extLst>
            </c:dLbl>
            <c:spPr>
              <a:noFill/>
              <a:ln>
                <a:noFill/>
              </a:ln>
              <a:effectLst/>
            </c:spPr>
            <c:txPr>
              <a:bodyPr wrap="square" lIns="38100" tIns="19050" rIns="38100" bIns="19050" anchor="ctr">
                <a:spAutoFit/>
              </a:bodyPr>
              <a:lstStyle/>
              <a:p>
                <a:pPr>
                  <a:defRPr sz="2800"/>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Sheet1!$A$2:$A$3</c:f>
              <c:strCache>
                <c:ptCount val="2"/>
                <c:pt idx="0">
                  <c:v>Clubs not using the LC</c:v>
                </c:pt>
                <c:pt idx="1">
                  <c:v>Clubs using the LC</c:v>
                </c:pt>
              </c:strCache>
            </c:strRef>
          </c:cat>
          <c:val>
            <c:numRef>
              <c:f>Sheet1!$B$2:$B$3</c:f>
              <c:numCache>
                <c:formatCode>#,##0</c:formatCode>
                <c:ptCount val="2"/>
                <c:pt idx="0">
                  <c:v>16575</c:v>
                </c:pt>
                <c:pt idx="1">
                  <c:v>29573</c:v>
                </c:pt>
              </c:numCache>
            </c:numRef>
          </c:val>
          <c:extLst>
            <c:ext xmlns:c16="http://schemas.microsoft.com/office/drawing/2014/chart" uri="{C3380CC4-5D6E-409C-BE32-E72D297353CC}">
              <c16:uniqueId val="{00000004-461A-4E65-9706-9036A8E5DBA7}"/>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6566767082861"/>
          <c:y val="0.11014135796580368"/>
          <c:w val="0.77145346791040681"/>
          <c:h val="0.87246790130275365"/>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67244004046674"/>
          <c:y val="8.7843885517207634E-2"/>
          <c:w val="0.52379315125000592"/>
          <c:h val="0.8331451737485378"/>
        </c:manualLayout>
      </c:layout>
      <c:pieChart>
        <c:varyColors val="1"/>
        <c:ser>
          <c:idx val="0"/>
          <c:order val="0"/>
          <c:tx>
            <c:strRef>
              <c:f>Sheet1!$B$1</c:f>
              <c:strCache>
                <c:ptCount val="1"/>
                <c:pt idx="0">
                  <c:v>2018-19</c:v>
                </c:pt>
              </c:strCache>
            </c:strRef>
          </c:tx>
          <c:spPr>
            <a:solidFill>
              <a:srgbClr val="17458F"/>
            </a:solidFill>
          </c:spPr>
          <c:dPt>
            <c:idx val="0"/>
            <c:bubble3D val="0"/>
            <c:spPr>
              <a:solidFill>
                <a:srgbClr val="17458F"/>
              </a:solidFill>
              <a:ln>
                <a:noFill/>
              </a:ln>
              <a:effectLst/>
            </c:spPr>
            <c:extLst>
              <c:ext xmlns:c16="http://schemas.microsoft.com/office/drawing/2014/chart" uri="{C3380CC4-5D6E-409C-BE32-E72D297353CC}">
                <c16:uniqueId val="{00000001-5EE4-4D48-BA31-1EFC27F0606D}"/>
              </c:ext>
            </c:extLst>
          </c:dPt>
          <c:dPt>
            <c:idx val="1"/>
            <c:bubble3D val="0"/>
            <c:spPr>
              <a:solidFill>
                <a:srgbClr val="F7A81B"/>
              </a:solidFill>
              <a:ln>
                <a:noFill/>
              </a:ln>
              <a:effectLst/>
            </c:spPr>
            <c:extLst>
              <c:ext xmlns:c16="http://schemas.microsoft.com/office/drawing/2014/chart" uri="{C3380CC4-5D6E-409C-BE32-E72D297353CC}">
                <c16:uniqueId val="{00000000-5EE4-4D48-BA31-1EFC27F0606D}"/>
              </c:ext>
            </c:extLst>
          </c:dPt>
          <c:dLbls>
            <c:dLbl>
              <c:idx val="0"/>
              <c:layout>
                <c:manualLayout>
                  <c:x val="-0.24994543483381221"/>
                  <c:y val="-6.0303220092428134E-3"/>
                </c:manualLayout>
              </c:layout>
              <c:spPr>
                <a:noFill/>
                <a:ln>
                  <a:noFill/>
                </a:ln>
                <a:effectLst/>
              </c:spPr>
              <c:txPr>
                <a:bodyPr wrap="square" lIns="38100" tIns="19050" rIns="38100" bIns="19050" anchor="ctr">
                  <a:spAutoFit/>
                </a:bodyPr>
                <a:lstStyle/>
                <a:p>
                  <a:pPr>
                    <a:defRPr sz="3200" b="1">
                      <a:solidFill>
                        <a:schemeClr val="bg1"/>
                      </a:solidFill>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23148328131578455"/>
                      <c:h val="0.38019091456941273"/>
                    </c:manualLayout>
                  </c15:layout>
                </c:ext>
                <c:ext xmlns:c16="http://schemas.microsoft.com/office/drawing/2014/chart" uri="{C3380CC4-5D6E-409C-BE32-E72D297353CC}">
                  <c16:uniqueId val="{00000001-5EE4-4D48-BA31-1EFC27F0606D}"/>
                </c:ext>
              </c:extLst>
            </c:dLbl>
            <c:dLbl>
              <c:idx val="1"/>
              <c:layout>
                <c:manualLayout>
                  <c:x val="0.18299629466809017"/>
                  <c:y val="-3.2483015160377909E-2"/>
                </c:manualLayout>
              </c:layout>
              <c:spPr>
                <a:noFill/>
                <a:ln>
                  <a:noFill/>
                </a:ln>
                <a:effectLst/>
              </c:spPr>
              <c:txPr>
                <a:bodyPr wrap="square" lIns="38100" tIns="19050" rIns="38100" bIns="19050" anchor="ctr">
                  <a:spAutoFit/>
                </a:bodyPr>
                <a:lstStyle/>
                <a:p>
                  <a:pPr>
                    <a:defRPr sz="2400" b="1">
                      <a:solidFill>
                        <a:schemeClr val="bg1"/>
                      </a:solidFill>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5EE4-4D48-BA31-1EFC27F0606D}"/>
                </c:ext>
              </c:extLst>
            </c:dLbl>
            <c:spPr>
              <a:noFill/>
              <a:ln>
                <a:noFill/>
              </a:ln>
              <a:effectLst/>
            </c:spPr>
            <c:txPr>
              <a:bodyPr wrap="square" lIns="38100" tIns="19050" rIns="38100" bIns="19050" anchor="ctr">
                <a:spAutoFit/>
              </a:bodyPr>
              <a:lstStyle/>
              <a:p>
                <a:pPr>
                  <a:defRPr sz="1800" b="1">
                    <a:solidFill>
                      <a:schemeClr val="bg1"/>
                    </a:solidFill>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Sheet1!$A$2:$A$3</c:f>
              <c:strCache>
                <c:ptCount val="2"/>
                <c:pt idx="0">
                  <c:v>Clubs not using the LC</c:v>
                </c:pt>
                <c:pt idx="1">
                  <c:v>Clubs using the LC</c:v>
                </c:pt>
              </c:strCache>
            </c:strRef>
          </c:cat>
          <c:val>
            <c:numRef>
              <c:f>Sheet1!$B$2:$B$3</c:f>
              <c:numCache>
                <c:formatCode>#,##0</c:formatCode>
                <c:ptCount val="2"/>
                <c:pt idx="0">
                  <c:v>24174</c:v>
                </c:pt>
                <c:pt idx="1">
                  <c:v>23454</c:v>
                </c:pt>
              </c:numCache>
            </c:numRef>
          </c:val>
          <c:extLst>
            <c:ext xmlns:c16="http://schemas.microsoft.com/office/drawing/2014/chart" uri="{C3380CC4-5D6E-409C-BE32-E72D297353CC}">
              <c16:uniqueId val="{00000000-6E01-4F9F-ABCD-CF59E7A5A1D9}"/>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4AC45D-7EE3-4FD0-8F74-AE3FECFB7B49}" type="doc">
      <dgm:prSet loTypeId="urn:microsoft.com/office/officeart/2005/8/layout/default" loCatId="list" qsTypeId="urn:microsoft.com/office/officeart/2005/8/quickstyle/simple2" qsCatId="simple" csTypeId="urn:microsoft.com/office/officeart/2005/8/colors/accent3_2" csCatId="accent3" phldr="1"/>
      <dgm:spPr/>
      <dgm:t>
        <a:bodyPr/>
        <a:lstStyle/>
        <a:p>
          <a:endParaRPr lang="en-US"/>
        </a:p>
      </dgm:t>
    </dgm:pt>
    <dgm:pt modelId="{9EDD056E-380C-4207-B963-9D59C518DABE}">
      <dgm:prSet/>
      <dgm:spPr>
        <a:solidFill>
          <a:srgbClr val="872175"/>
        </a:solidFill>
      </dgm:spPr>
      <dgm:t>
        <a:bodyPr/>
        <a:lstStyle/>
        <a:p>
          <a:pPr>
            <a:lnSpc>
              <a:spcPct val="100000"/>
            </a:lnSpc>
          </a:pPr>
          <a:r>
            <a:rPr lang="en-US" dirty="0"/>
            <a:t>Council on Legislation Updates</a:t>
          </a:r>
        </a:p>
      </dgm:t>
    </dgm:pt>
    <dgm:pt modelId="{CC725383-DD59-453B-9F10-DCE05FC9F9A6}" type="parTrans" cxnId="{CED41D2C-CC16-4B9A-946F-5B92A51F36D8}">
      <dgm:prSet/>
      <dgm:spPr/>
      <dgm:t>
        <a:bodyPr/>
        <a:lstStyle/>
        <a:p>
          <a:endParaRPr lang="en-US"/>
        </a:p>
      </dgm:t>
    </dgm:pt>
    <dgm:pt modelId="{A0190972-D18B-4A43-B6E4-BDB89A633A84}" type="sibTrans" cxnId="{CED41D2C-CC16-4B9A-946F-5B92A51F36D8}">
      <dgm:prSet/>
      <dgm:spPr/>
      <dgm:t>
        <a:bodyPr/>
        <a:lstStyle/>
        <a:p>
          <a:endParaRPr lang="en-US"/>
        </a:p>
      </dgm:t>
    </dgm:pt>
    <dgm:pt modelId="{9966B7E4-32FC-4873-B7E8-35A9BC63087D}">
      <dgm:prSet/>
      <dgm:spPr>
        <a:solidFill>
          <a:srgbClr val="872175"/>
        </a:solidFill>
      </dgm:spPr>
      <dgm:t>
        <a:bodyPr/>
        <a:lstStyle/>
        <a:p>
          <a:pPr>
            <a:lnSpc>
              <a:spcPct val="100000"/>
            </a:lnSpc>
          </a:pPr>
          <a:r>
            <a:rPr lang="en-US"/>
            <a:t>PELS Curriculum Updates</a:t>
          </a:r>
        </a:p>
      </dgm:t>
    </dgm:pt>
    <dgm:pt modelId="{6F322550-0291-4165-ABBE-F959FF035C3D}" type="parTrans" cxnId="{FD0CEE3D-AC9F-4032-8DCC-2265207771EF}">
      <dgm:prSet/>
      <dgm:spPr/>
      <dgm:t>
        <a:bodyPr/>
        <a:lstStyle/>
        <a:p>
          <a:endParaRPr lang="en-US"/>
        </a:p>
      </dgm:t>
    </dgm:pt>
    <dgm:pt modelId="{93CF005B-4CE1-4298-9D30-BEF35351F4E2}" type="sibTrans" cxnId="{FD0CEE3D-AC9F-4032-8DCC-2265207771EF}">
      <dgm:prSet/>
      <dgm:spPr/>
      <dgm:t>
        <a:bodyPr/>
        <a:lstStyle/>
        <a:p>
          <a:endParaRPr lang="en-US"/>
        </a:p>
      </dgm:t>
    </dgm:pt>
    <dgm:pt modelId="{D8609590-12C4-4B1B-A201-5CA787CD93F1}">
      <dgm:prSet/>
      <dgm:spPr>
        <a:solidFill>
          <a:srgbClr val="872175"/>
        </a:solidFill>
      </dgm:spPr>
      <dgm:t>
        <a:bodyPr/>
        <a:lstStyle/>
        <a:p>
          <a:pPr>
            <a:lnSpc>
              <a:spcPct val="100000"/>
            </a:lnSpc>
          </a:pPr>
          <a:r>
            <a:rPr lang="en-US"/>
            <a:t>Learning Center Data</a:t>
          </a:r>
        </a:p>
      </dgm:t>
    </dgm:pt>
    <dgm:pt modelId="{159C07FD-1572-49DC-A1EC-DFEE6350E39B}" type="parTrans" cxnId="{E923524C-484F-4F6F-9B6C-F76E66469A78}">
      <dgm:prSet/>
      <dgm:spPr/>
      <dgm:t>
        <a:bodyPr/>
        <a:lstStyle/>
        <a:p>
          <a:endParaRPr lang="en-US"/>
        </a:p>
      </dgm:t>
    </dgm:pt>
    <dgm:pt modelId="{2ECEE8DC-B639-4C6A-B2EE-3C8CC487BB5F}" type="sibTrans" cxnId="{E923524C-484F-4F6F-9B6C-F76E66469A78}">
      <dgm:prSet/>
      <dgm:spPr/>
      <dgm:t>
        <a:bodyPr/>
        <a:lstStyle/>
        <a:p>
          <a:endParaRPr lang="en-US"/>
        </a:p>
      </dgm:t>
    </dgm:pt>
    <dgm:pt modelId="{C341B7E2-8ABC-48A1-8573-6D7FD27C4F34}">
      <dgm:prSet/>
      <dgm:spPr>
        <a:solidFill>
          <a:srgbClr val="872175"/>
        </a:solidFill>
      </dgm:spPr>
      <dgm:t>
        <a:bodyPr/>
        <a:lstStyle/>
        <a:p>
          <a:pPr>
            <a:lnSpc>
              <a:spcPct val="100000"/>
            </a:lnSpc>
          </a:pPr>
          <a:r>
            <a:rPr lang="en-US"/>
            <a:t>Learning Center Features</a:t>
          </a:r>
        </a:p>
      </dgm:t>
    </dgm:pt>
    <dgm:pt modelId="{D9B6C766-19AD-45CA-A803-C198FA0F6F8B}" type="parTrans" cxnId="{B32ECF58-3EB5-41F4-AD68-DA5BDE142BF5}">
      <dgm:prSet/>
      <dgm:spPr/>
      <dgm:t>
        <a:bodyPr/>
        <a:lstStyle/>
        <a:p>
          <a:endParaRPr lang="en-US"/>
        </a:p>
      </dgm:t>
    </dgm:pt>
    <dgm:pt modelId="{AA1E9945-FE82-4FB3-8955-5C2AD6979BA8}" type="sibTrans" cxnId="{B32ECF58-3EB5-41F4-AD68-DA5BDE142BF5}">
      <dgm:prSet/>
      <dgm:spPr/>
      <dgm:t>
        <a:bodyPr/>
        <a:lstStyle/>
        <a:p>
          <a:endParaRPr lang="en-US"/>
        </a:p>
      </dgm:t>
    </dgm:pt>
    <dgm:pt modelId="{4AB17570-C6DF-43EB-B570-A8D00F6D0750}">
      <dgm:prSet/>
      <dgm:spPr>
        <a:solidFill>
          <a:srgbClr val="872175"/>
        </a:solidFill>
      </dgm:spPr>
      <dgm:t>
        <a:bodyPr/>
        <a:lstStyle/>
        <a:p>
          <a:pPr>
            <a:lnSpc>
              <a:spcPct val="100000"/>
            </a:lnSpc>
          </a:pPr>
          <a:r>
            <a:rPr lang="en-US"/>
            <a:t>Staying Connected</a:t>
          </a:r>
        </a:p>
      </dgm:t>
    </dgm:pt>
    <dgm:pt modelId="{B573D77A-BCC3-490B-A1E9-B8606B7230BB}" type="parTrans" cxnId="{A4F3FACC-D9C2-4C80-ADDE-6D494075EC0C}">
      <dgm:prSet/>
      <dgm:spPr/>
      <dgm:t>
        <a:bodyPr/>
        <a:lstStyle/>
        <a:p>
          <a:endParaRPr lang="en-US"/>
        </a:p>
      </dgm:t>
    </dgm:pt>
    <dgm:pt modelId="{C0E4B53C-951F-4676-B27D-643445E12386}" type="sibTrans" cxnId="{A4F3FACC-D9C2-4C80-ADDE-6D494075EC0C}">
      <dgm:prSet/>
      <dgm:spPr/>
      <dgm:t>
        <a:bodyPr/>
        <a:lstStyle/>
        <a:p>
          <a:endParaRPr lang="en-US"/>
        </a:p>
      </dgm:t>
    </dgm:pt>
    <dgm:pt modelId="{7DD3E83B-8157-4939-8ED7-E1E068C0EFF9}">
      <dgm:prSet/>
      <dgm:spPr>
        <a:solidFill>
          <a:srgbClr val="872175"/>
        </a:solidFill>
      </dgm:spPr>
      <dgm:t>
        <a:bodyPr/>
        <a:lstStyle/>
        <a:p>
          <a:pPr>
            <a:lnSpc>
              <a:spcPct val="100000"/>
            </a:lnSpc>
          </a:pPr>
          <a:r>
            <a:rPr lang="en-US"/>
            <a:t>Learning Center Demo</a:t>
          </a:r>
        </a:p>
      </dgm:t>
    </dgm:pt>
    <dgm:pt modelId="{14649CFE-4EB0-4A92-904F-AD6D9844B0F5}" type="parTrans" cxnId="{A10F3CA4-C354-4A68-825A-13B35CC77D9B}">
      <dgm:prSet/>
      <dgm:spPr/>
      <dgm:t>
        <a:bodyPr/>
        <a:lstStyle/>
        <a:p>
          <a:endParaRPr lang="en-US"/>
        </a:p>
      </dgm:t>
    </dgm:pt>
    <dgm:pt modelId="{A25993FE-FF37-413D-B08F-78B438911E3D}" type="sibTrans" cxnId="{A10F3CA4-C354-4A68-825A-13B35CC77D9B}">
      <dgm:prSet/>
      <dgm:spPr/>
      <dgm:t>
        <a:bodyPr/>
        <a:lstStyle/>
        <a:p>
          <a:endParaRPr lang="en-US"/>
        </a:p>
      </dgm:t>
    </dgm:pt>
    <dgm:pt modelId="{0370BAC5-6482-469B-8CD9-7A8259452890}" type="pres">
      <dgm:prSet presAssocID="{554AC45D-7EE3-4FD0-8F74-AE3FECFB7B49}" presName="diagram" presStyleCnt="0">
        <dgm:presLayoutVars>
          <dgm:dir/>
          <dgm:resizeHandles val="exact"/>
        </dgm:presLayoutVars>
      </dgm:prSet>
      <dgm:spPr/>
    </dgm:pt>
    <dgm:pt modelId="{29B0BD51-294B-46FF-AB3F-66A65408F5F5}" type="pres">
      <dgm:prSet presAssocID="{9EDD056E-380C-4207-B963-9D59C518DABE}" presName="node" presStyleLbl="node1" presStyleIdx="0" presStyleCnt="6">
        <dgm:presLayoutVars>
          <dgm:bulletEnabled val="1"/>
        </dgm:presLayoutVars>
      </dgm:prSet>
      <dgm:spPr/>
    </dgm:pt>
    <dgm:pt modelId="{982F5D43-F887-4020-9D02-F11B2ED92BEB}" type="pres">
      <dgm:prSet presAssocID="{A0190972-D18B-4A43-B6E4-BDB89A633A84}" presName="sibTrans" presStyleCnt="0"/>
      <dgm:spPr/>
    </dgm:pt>
    <dgm:pt modelId="{0260A3A0-C889-493D-9789-3D8190971517}" type="pres">
      <dgm:prSet presAssocID="{9966B7E4-32FC-4873-B7E8-35A9BC63087D}" presName="node" presStyleLbl="node1" presStyleIdx="1" presStyleCnt="6">
        <dgm:presLayoutVars>
          <dgm:bulletEnabled val="1"/>
        </dgm:presLayoutVars>
      </dgm:prSet>
      <dgm:spPr/>
    </dgm:pt>
    <dgm:pt modelId="{A24F4594-4C28-4109-B10D-E650472F1323}" type="pres">
      <dgm:prSet presAssocID="{93CF005B-4CE1-4298-9D30-BEF35351F4E2}" presName="sibTrans" presStyleCnt="0"/>
      <dgm:spPr/>
    </dgm:pt>
    <dgm:pt modelId="{46DAAFBC-972C-4826-9652-59E4D9392A1E}" type="pres">
      <dgm:prSet presAssocID="{D8609590-12C4-4B1B-A201-5CA787CD93F1}" presName="node" presStyleLbl="node1" presStyleIdx="2" presStyleCnt="6">
        <dgm:presLayoutVars>
          <dgm:bulletEnabled val="1"/>
        </dgm:presLayoutVars>
      </dgm:prSet>
      <dgm:spPr/>
    </dgm:pt>
    <dgm:pt modelId="{7CF7457F-952F-439C-A134-5459899F85C8}" type="pres">
      <dgm:prSet presAssocID="{2ECEE8DC-B639-4C6A-B2EE-3C8CC487BB5F}" presName="sibTrans" presStyleCnt="0"/>
      <dgm:spPr/>
    </dgm:pt>
    <dgm:pt modelId="{57E6066A-E5A6-4478-879D-D4906BB579E3}" type="pres">
      <dgm:prSet presAssocID="{C341B7E2-8ABC-48A1-8573-6D7FD27C4F34}" presName="node" presStyleLbl="node1" presStyleIdx="3" presStyleCnt="6">
        <dgm:presLayoutVars>
          <dgm:bulletEnabled val="1"/>
        </dgm:presLayoutVars>
      </dgm:prSet>
      <dgm:spPr/>
    </dgm:pt>
    <dgm:pt modelId="{7394471F-D48C-4471-A926-F75885A72AE9}" type="pres">
      <dgm:prSet presAssocID="{AA1E9945-FE82-4FB3-8955-5C2AD6979BA8}" presName="sibTrans" presStyleCnt="0"/>
      <dgm:spPr/>
    </dgm:pt>
    <dgm:pt modelId="{77CE50B7-E94F-4ECD-9B86-4585E161100C}" type="pres">
      <dgm:prSet presAssocID="{4AB17570-C6DF-43EB-B570-A8D00F6D0750}" presName="node" presStyleLbl="node1" presStyleIdx="4" presStyleCnt="6">
        <dgm:presLayoutVars>
          <dgm:bulletEnabled val="1"/>
        </dgm:presLayoutVars>
      </dgm:prSet>
      <dgm:spPr/>
    </dgm:pt>
    <dgm:pt modelId="{D6C33DF8-AA5F-4B3F-AEC8-C68FCD1E59FD}" type="pres">
      <dgm:prSet presAssocID="{C0E4B53C-951F-4676-B27D-643445E12386}" presName="sibTrans" presStyleCnt="0"/>
      <dgm:spPr/>
    </dgm:pt>
    <dgm:pt modelId="{020F0774-A82B-4C73-90BD-95C1DD1DF52D}" type="pres">
      <dgm:prSet presAssocID="{7DD3E83B-8157-4939-8ED7-E1E068C0EFF9}" presName="node" presStyleLbl="node1" presStyleIdx="5" presStyleCnt="6">
        <dgm:presLayoutVars>
          <dgm:bulletEnabled val="1"/>
        </dgm:presLayoutVars>
      </dgm:prSet>
      <dgm:spPr/>
    </dgm:pt>
  </dgm:ptLst>
  <dgm:cxnLst>
    <dgm:cxn modelId="{E8241D15-F9D5-496B-88C2-599C68B2F4D8}" type="presOf" srcId="{D8609590-12C4-4B1B-A201-5CA787CD93F1}" destId="{46DAAFBC-972C-4826-9652-59E4D9392A1E}" srcOrd="0" destOrd="0" presId="urn:microsoft.com/office/officeart/2005/8/layout/default"/>
    <dgm:cxn modelId="{71E85A19-2EDF-4898-BBFE-0BE888E7B0CB}" type="presOf" srcId="{9EDD056E-380C-4207-B963-9D59C518DABE}" destId="{29B0BD51-294B-46FF-AB3F-66A65408F5F5}" srcOrd="0" destOrd="0" presId="urn:microsoft.com/office/officeart/2005/8/layout/default"/>
    <dgm:cxn modelId="{9455391F-38CE-4009-B1C4-3F8B6FBD4C54}" type="presOf" srcId="{9966B7E4-32FC-4873-B7E8-35A9BC63087D}" destId="{0260A3A0-C889-493D-9789-3D8190971517}" srcOrd="0" destOrd="0" presId="urn:microsoft.com/office/officeart/2005/8/layout/default"/>
    <dgm:cxn modelId="{CED41D2C-CC16-4B9A-946F-5B92A51F36D8}" srcId="{554AC45D-7EE3-4FD0-8F74-AE3FECFB7B49}" destId="{9EDD056E-380C-4207-B963-9D59C518DABE}" srcOrd="0" destOrd="0" parTransId="{CC725383-DD59-453B-9F10-DCE05FC9F9A6}" sibTransId="{A0190972-D18B-4A43-B6E4-BDB89A633A84}"/>
    <dgm:cxn modelId="{4F407C35-A4D1-4DA5-B910-E12A17B2B741}" type="presOf" srcId="{4AB17570-C6DF-43EB-B570-A8D00F6D0750}" destId="{77CE50B7-E94F-4ECD-9B86-4585E161100C}" srcOrd="0" destOrd="0" presId="urn:microsoft.com/office/officeart/2005/8/layout/default"/>
    <dgm:cxn modelId="{FD0CEE3D-AC9F-4032-8DCC-2265207771EF}" srcId="{554AC45D-7EE3-4FD0-8F74-AE3FECFB7B49}" destId="{9966B7E4-32FC-4873-B7E8-35A9BC63087D}" srcOrd="1" destOrd="0" parTransId="{6F322550-0291-4165-ABBE-F959FF035C3D}" sibTransId="{93CF005B-4CE1-4298-9D30-BEF35351F4E2}"/>
    <dgm:cxn modelId="{E923524C-484F-4F6F-9B6C-F76E66469A78}" srcId="{554AC45D-7EE3-4FD0-8F74-AE3FECFB7B49}" destId="{D8609590-12C4-4B1B-A201-5CA787CD93F1}" srcOrd="2" destOrd="0" parTransId="{159C07FD-1572-49DC-A1EC-DFEE6350E39B}" sibTransId="{2ECEE8DC-B639-4C6A-B2EE-3C8CC487BB5F}"/>
    <dgm:cxn modelId="{B32ECF58-3EB5-41F4-AD68-DA5BDE142BF5}" srcId="{554AC45D-7EE3-4FD0-8F74-AE3FECFB7B49}" destId="{C341B7E2-8ABC-48A1-8573-6D7FD27C4F34}" srcOrd="3" destOrd="0" parTransId="{D9B6C766-19AD-45CA-A803-C198FA0F6F8B}" sibTransId="{AA1E9945-FE82-4FB3-8955-5C2AD6979BA8}"/>
    <dgm:cxn modelId="{1733237E-4E68-47CA-8C3D-B37B6E0CD53E}" type="presOf" srcId="{7DD3E83B-8157-4939-8ED7-E1E068C0EFF9}" destId="{020F0774-A82B-4C73-90BD-95C1DD1DF52D}" srcOrd="0" destOrd="0" presId="urn:microsoft.com/office/officeart/2005/8/layout/default"/>
    <dgm:cxn modelId="{85B1ED8D-8BB2-4B17-8B51-A674155E7F09}" type="presOf" srcId="{554AC45D-7EE3-4FD0-8F74-AE3FECFB7B49}" destId="{0370BAC5-6482-469B-8CD9-7A8259452890}" srcOrd="0" destOrd="0" presId="urn:microsoft.com/office/officeart/2005/8/layout/default"/>
    <dgm:cxn modelId="{A10F3CA4-C354-4A68-825A-13B35CC77D9B}" srcId="{554AC45D-7EE3-4FD0-8F74-AE3FECFB7B49}" destId="{7DD3E83B-8157-4939-8ED7-E1E068C0EFF9}" srcOrd="5" destOrd="0" parTransId="{14649CFE-4EB0-4A92-904F-AD6D9844B0F5}" sibTransId="{A25993FE-FF37-413D-B08F-78B438911E3D}"/>
    <dgm:cxn modelId="{8649C7A9-1262-4FB7-86E8-91082594733F}" type="presOf" srcId="{C341B7E2-8ABC-48A1-8573-6D7FD27C4F34}" destId="{57E6066A-E5A6-4478-879D-D4906BB579E3}" srcOrd="0" destOrd="0" presId="urn:microsoft.com/office/officeart/2005/8/layout/default"/>
    <dgm:cxn modelId="{A4F3FACC-D9C2-4C80-ADDE-6D494075EC0C}" srcId="{554AC45D-7EE3-4FD0-8F74-AE3FECFB7B49}" destId="{4AB17570-C6DF-43EB-B570-A8D00F6D0750}" srcOrd="4" destOrd="0" parTransId="{B573D77A-BCC3-490B-A1E9-B8606B7230BB}" sibTransId="{C0E4B53C-951F-4676-B27D-643445E12386}"/>
    <dgm:cxn modelId="{360CFF2F-8BE2-4C19-A9C8-6BE535B39929}" type="presParOf" srcId="{0370BAC5-6482-469B-8CD9-7A8259452890}" destId="{29B0BD51-294B-46FF-AB3F-66A65408F5F5}" srcOrd="0" destOrd="0" presId="urn:microsoft.com/office/officeart/2005/8/layout/default"/>
    <dgm:cxn modelId="{A2E542C9-4949-4088-98EC-DA5F9F4E2435}" type="presParOf" srcId="{0370BAC5-6482-469B-8CD9-7A8259452890}" destId="{982F5D43-F887-4020-9D02-F11B2ED92BEB}" srcOrd="1" destOrd="0" presId="urn:microsoft.com/office/officeart/2005/8/layout/default"/>
    <dgm:cxn modelId="{78CD3786-0B91-4C16-9B26-B5AC61BABB8B}" type="presParOf" srcId="{0370BAC5-6482-469B-8CD9-7A8259452890}" destId="{0260A3A0-C889-493D-9789-3D8190971517}" srcOrd="2" destOrd="0" presId="urn:microsoft.com/office/officeart/2005/8/layout/default"/>
    <dgm:cxn modelId="{0FEB0143-D199-4B6C-87C3-7B88991045DC}" type="presParOf" srcId="{0370BAC5-6482-469B-8CD9-7A8259452890}" destId="{A24F4594-4C28-4109-B10D-E650472F1323}" srcOrd="3" destOrd="0" presId="urn:microsoft.com/office/officeart/2005/8/layout/default"/>
    <dgm:cxn modelId="{9604A439-ED14-4E92-B321-FE4B01A71804}" type="presParOf" srcId="{0370BAC5-6482-469B-8CD9-7A8259452890}" destId="{46DAAFBC-972C-4826-9652-59E4D9392A1E}" srcOrd="4" destOrd="0" presId="urn:microsoft.com/office/officeart/2005/8/layout/default"/>
    <dgm:cxn modelId="{0E2E9378-B69B-49E6-902C-5681342C944C}" type="presParOf" srcId="{0370BAC5-6482-469B-8CD9-7A8259452890}" destId="{7CF7457F-952F-439C-A134-5459899F85C8}" srcOrd="5" destOrd="0" presId="urn:microsoft.com/office/officeart/2005/8/layout/default"/>
    <dgm:cxn modelId="{1A5D3E32-4164-4C50-803B-29BF2BB5E31B}" type="presParOf" srcId="{0370BAC5-6482-469B-8CD9-7A8259452890}" destId="{57E6066A-E5A6-4478-879D-D4906BB579E3}" srcOrd="6" destOrd="0" presId="urn:microsoft.com/office/officeart/2005/8/layout/default"/>
    <dgm:cxn modelId="{02B2F822-A039-4F17-BF90-76C3600E69A3}" type="presParOf" srcId="{0370BAC5-6482-469B-8CD9-7A8259452890}" destId="{7394471F-D48C-4471-A926-F75885A72AE9}" srcOrd="7" destOrd="0" presId="urn:microsoft.com/office/officeart/2005/8/layout/default"/>
    <dgm:cxn modelId="{44FDEF7D-845A-4706-A40B-966BB06D7182}" type="presParOf" srcId="{0370BAC5-6482-469B-8CD9-7A8259452890}" destId="{77CE50B7-E94F-4ECD-9B86-4585E161100C}" srcOrd="8" destOrd="0" presId="urn:microsoft.com/office/officeart/2005/8/layout/default"/>
    <dgm:cxn modelId="{5DA2D12F-3A62-42C1-86BA-98FFA28F4D7D}" type="presParOf" srcId="{0370BAC5-6482-469B-8CD9-7A8259452890}" destId="{D6C33DF8-AA5F-4B3F-AEC8-C68FCD1E59FD}" srcOrd="9" destOrd="0" presId="urn:microsoft.com/office/officeart/2005/8/layout/default"/>
    <dgm:cxn modelId="{2D779610-478A-44B0-A717-40C4DAAEAF59}" type="presParOf" srcId="{0370BAC5-6482-469B-8CD9-7A8259452890}" destId="{020F0774-A82B-4C73-90BD-95C1DD1DF52D}"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15933D-D545-4ED5-A63D-17A36F91256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AA66442-3E03-4BBE-8535-15D3A0D5572F}">
      <dgm:prSet custT="1"/>
      <dgm:spPr/>
      <dgm:t>
        <a:bodyPr/>
        <a:lstStyle/>
        <a:p>
          <a:pPr>
            <a:lnSpc>
              <a:spcPct val="100000"/>
            </a:lnSpc>
          </a:pPr>
          <a:r>
            <a:rPr lang="en-US" sz="2800" b="1" dirty="0"/>
            <a:t>Leader’s guides being revised to build off courses</a:t>
          </a:r>
        </a:p>
      </dgm:t>
    </dgm:pt>
    <dgm:pt modelId="{72A74DA3-E2B7-478F-A353-00E0F75127EA}" type="parTrans" cxnId="{51657BA0-D20D-4FA2-9A45-1D0E27358017}">
      <dgm:prSet/>
      <dgm:spPr/>
      <dgm:t>
        <a:bodyPr/>
        <a:lstStyle/>
        <a:p>
          <a:endParaRPr lang="en-US"/>
        </a:p>
      </dgm:t>
    </dgm:pt>
    <dgm:pt modelId="{6CD386D8-85FD-44FA-BF83-4A3186C515B4}" type="sibTrans" cxnId="{51657BA0-D20D-4FA2-9A45-1D0E27358017}">
      <dgm:prSet/>
      <dgm:spPr/>
      <dgm:t>
        <a:bodyPr/>
        <a:lstStyle/>
        <a:p>
          <a:endParaRPr lang="en-US"/>
        </a:p>
      </dgm:t>
    </dgm:pt>
    <dgm:pt modelId="{7224D713-6367-49CB-AD4C-F751356080A9}">
      <dgm:prSet custT="1"/>
      <dgm:spPr/>
      <dgm:t>
        <a:bodyPr/>
        <a:lstStyle/>
        <a:p>
          <a:pPr>
            <a:lnSpc>
              <a:spcPct val="100000"/>
            </a:lnSpc>
          </a:pPr>
          <a:r>
            <a:rPr lang="en-US" sz="2800" b="1" dirty="0"/>
            <a:t>Online content is for self-paced learning</a:t>
          </a:r>
        </a:p>
      </dgm:t>
    </dgm:pt>
    <dgm:pt modelId="{53494356-00B3-43B9-9A34-1BD384AE5290}" type="parTrans" cxnId="{30C231AC-1974-4284-A0A6-21551BFB219F}">
      <dgm:prSet/>
      <dgm:spPr/>
      <dgm:t>
        <a:bodyPr/>
        <a:lstStyle/>
        <a:p>
          <a:endParaRPr lang="en-US"/>
        </a:p>
      </dgm:t>
    </dgm:pt>
    <dgm:pt modelId="{F3AE9D6B-21D6-4310-BB74-DE68F3C348B7}" type="sibTrans" cxnId="{30C231AC-1974-4284-A0A6-21551BFB219F}">
      <dgm:prSet/>
      <dgm:spPr/>
      <dgm:t>
        <a:bodyPr/>
        <a:lstStyle/>
        <a:p>
          <a:endParaRPr lang="en-US"/>
        </a:p>
      </dgm:t>
    </dgm:pt>
    <dgm:pt modelId="{842783C5-E3C4-4434-A51E-D99EE789424D}">
      <dgm:prSet custT="1"/>
      <dgm:spPr/>
      <dgm:t>
        <a:bodyPr/>
        <a:lstStyle/>
        <a:p>
          <a:pPr>
            <a:lnSpc>
              <a:spcPct val="100000"/>
            </a:lnSpc>
          </a:pPr>
          <a:r>
            <a:rPr lang="en-US" sz="2800" b="1" dirty="0"/>
            <a:t>In-person learning is best for sharing ideas in small groups, action planning, regionalized content, and finding solutions to our challenges.</a:t>
          </a:r>
        </a:p>
      </dgm:t>
    </dgm:pt>
    <dgm:pt modelId="{55961BAC-98BB-4BC0-AB2A-C16624AB47F1}" type="parTrans" cxnId="{60181A02-CF6D-441C-9AE4-35566E6159C4}">
      <dgm:prSet/>
      <dgm:spPr/>
      <dgm:t>
        <a:bodyPr/>
        <a:lstStyle/>
        <a:p>
          <a:endParaRPr lang="en-US"/>
        </a:p>
      </dgm:t>
    </dgm:pt>
    <dgm:pt modelId="{87885839-07B5-4D87-B6AA-499CAE2C014A}" type="sibTrans" cxnId="{60181A02-CF6D-441C-9AE4-35566E6159C4}">
      <dgm:prSet/>
      <dgm:spPr/>
      <dgm:t>
        <a:bodyPr/>
        <a:lstStyle/>
        <a:p>
          <a:endParaRPr lang="en-US"/>
        </a:p>
      </dgm:t>
    </dgm:pt>
    <dgm:pt modelId="{55EB837E-6F30-4250-9017-4BCCB02667A0}" type="pres">
      <dgm:prSet presAssocID="{EC15933D-D545-4ED5-A63D-17A36F912562}" presName="root" presStyleCnt="0">
        <dgm:presLayoutVars>
          <dgm:dir/>
          <dgm:resizeHandles val="exact"/>
        </dgm:presLayoutVars>
      </dgm:prSet>
      <dgm:spPr/>
    </dgm:pt>
    <dgm:pt modelId="{A61063C1-9319-41B4-BD1A-42B039237648}" type="pres">
      <dgm:prSet presAssocID="{CAA66442-3E03-4BBE-8535-15D3A0D5572F}" presName="compNode" presStyleCnt="0"/>
      <dgm:spPr/>
    </dgm:pt>
    <dgm:pt modelId="{7FE9B962-0D4E-40C0-BF99-E03CC2ABE316}" type="pres">
      <dgm:prSet presAssocID="{CAA66442-3E03-4BBE-8535-15D3A0D5572F}" presName="bgRect" presStyleLbl="bgShp" presStyleIdx="0" presStyleCnt="3"/>
      <dgm:spPr/>
    </dgm:pt>
    <dgm:pt modelId="{606EF581-7564-406D-8DA2-2BD7C8C899EE}" type="pres">
      <dgm:prSet presAssocID="{CAA66442-3E03-4BBE-8535-15D3A0D5572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eacher"/>
        </a:ext>
      </dgm:extLst>
    </dgm:pt>
    <dgm:pt modelId="{174A0C27-4D27-42A8-AC07-A5A281E69F1B}" type="pres">
      <dgm:prSet presAssocID="{CAA66442-3E03-4BBE-8535-15D3A0D5572F}" presName="spaceRect" presStyleCnt="0"/>
      <dgm:spPr/>
    </dgm:pt>
    <dgm:pt modelId="{89E93289-2648-441D-B918-2E6EB4944725}" type="pres">
      <dgm:prSet presAssocID="{CAA66442-3E03-4BBE-8535-15D3A0D5572F}" presName="parTx" presStyleLbl="revTx" presStyleIdx="0" presStyleCnt="3">
        <dgm:presLayoutVars>
          <dgm:chMax val="0"/>
          <dgm:chPref val="0"/>
        </dgm:presLayoutVars>
      </dgm:prSet>
      <dgm:spPr/>
    </dgm:pt>
    <dgm:pt modelId="{F1B99E9C-8199-418D-BF7A-B15FE562846C}" type="pres">
      <dgm:prSet presAssocID="{6CD386D8-85FD-44FA-BF83-4A3186C515B4}" presName="sibTrans" presStyleCnt="0"/>
      <dgm:spPr/>
    </dgm:pt>
    <dgm:pt modelId="{E444CAB0-D731-4C88-843B-0605F5A8D9D9}" type="pres">
      <dgm:prSet presAssocID="{7224D713-6367-49CB-AD4C-F751356080A9}" presName="compNode" presStyleCnt="0"/>
      <dgm:spPr/>
    </dgm:pt>
    <dgm:pt modelId="{3533D469-DA3E-4A32-AC02-5329B64727D1}" type="pres">
      <dgm:prSet presAssocID="{7224D713-6367-49CB-AD4C-F751356080A9}" presName="bgRect" presStyleLbl="bgShp" presStyleIdx="1" presStyleCnt="3"/>
      <dgm:spPr/>
    </dgm:pt>
    <dgm:pt modelId="{9539DF4F-1653-4834-A2EA-1C3838D2C600}" type="pres">
      <dgm:prSet presAssocID="{7224D713-6367-49CB-AD4C-F751356080A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aptop"/>
        </a:ext>
      </dgm:extLst>
    </dgm:pt>
    <dgm:pt modelId="{2D816C62-1BE7-4C94-A5E5-BE474E59613D}" type="pres">
      <dgm:prSet presAssocID="{7224D713-6367-49CB-AD4C-F751356080A9}" presName="spaceRect" presStyleCnt="0"/>
      <dgm:spPr/>
    </dgm:pt>
    <dgm:pt modelId="{CDC928BB-0196-49AD-8EC0-885AF2836CF6}" type="pres">
      <dgm:prSet presAssocID="{7224D713-6367-49CB-AD4C-F751356080A9}" presName="parTx" presStyleLbl="revTx" presStyleIdx="1" presStyleCnt="3">
        <dgm:presLayoutVars>
          <dgm:chMax val="0"/>
          <dgm:chPref val="0"/>
        </dgm:presLayoutVars>
      </dgm:prSet>
      <dgm:spPr/>
    </dgm:pt>
    <dgm:pt modelId="{2AF68306-5D33-4646-BA45-81C881561060}" type="pres">
      <dgm:prSet presAssocID="{F3AE9D6B-21D6-4310-BB74-DE68F3C348B7}" presName="sibTrans" presStyleCnt="0"/>
      <dgm:spPr/>
    </dgm:pt>
    <dgm:pt modelId="{84C99A37-EC2C-4A2A-999B-F82161ED829E}" type="pres">
      <dgm:prSet presAssocID="{842783C5-E3C4-4434-A51E-D99EE789424D}" presName="compNode" presStyleCnt="0"/>
      <dgm:spPr/>
    </dgm:pt>
    <dgm:pt modelId="{A6D39147-ABC9-419B-AD0A-33AB3DC0581D}" type="pres">
      <dgm:prSet presAssocID="{842783C5-E3C4-4434-A51E-D99EE789424D}" presName="bgRect" presStyleLbl="bgShp" presStyleIdx="2" presStyleCnt="3"/>
      <dgm:spPr/>
    </dgm:pt>
    <dgm:pt modelId="{A53B40F4-FD92-49C1-A374-AE59AB1358CA}" type="pres">
      <dgm:prSet presAssocID="{842783C5-E3C4-4434-A51E-D99EE789424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up Brainstorm"/>
        </a:ext>
      </dgm:extLst>
    </dgm:pt>
    <dgm:pt modelId="{C5FD110C-853E-4D16-A040-75EAAD3F1C2A}" type="pres">
      <dgm:prSet presAssocID="{842783C5-E3C4-4434-A51E-D99EE789424D}" presName="spaceRect" presStyleCnt="0"/>
      <dgm:spPr/>
    </dgm:pt>
    <dgm:pt modelId="{D73B519F-E29D-4D71-AEB7-33021D10A10A}" type="pres">
      <dgm:prSet presAssocID="{842783C5-E3C4-4434-A51E-D99EE789424D}" presName="parTx" presStyleLbl="revTx" presStyleIdx="2" presStyleCnt="3">
        <dgm:presLayoutVars>
          <dgm:chMax val="0"/>
          <dgm:chPref val="0"/>
        </dgm:presLayoutVars>
      </dgm:prSet>
      <dgm:spPr/>
    </dgm:pt>
  </dgm:ptLst>
  <dgm:cxnLst>
    <dgm:cxn modelId="{60181A02-CF6D-441C-9AE4-35566E6159C4}" srcId="{EC15933D-D545-4ED5-A63D-17A36F912562}" destId="{842783C5-E3C4-4434-A51E-D99EE789424D}" srcOrd="2" destOrd="0" parTransId="{55961BAC-98BB-4BC0-AB2A-C16624AB47F1}" sibTransId="{87885839-07B5-4D87-B6AA-499CAE2C014A}"/>
    <dgm:cxn modelId="{3CAE0D1A-8DF4-4CC1-A8FE-A979381DD93C}" type="presOf" srcId="{EC15933D-D545-4ED5-A63D-17A36F912562}" destId="{55EB837E-6F30-4250-9017-4BCCB02667A0}" srcOrd="0" destOrd="0" presId="urn:microsoft.com/office/officeart/2018/2/layout/IconVerticalSolidList"/>
    <dgm:cxn modelId="{9DDCCC23-68E4-475F-B67D-E4CDEBE01531}" type="presOf" srcId="{CAA66442-3E03-4BBE-8535-15D3A0D5572F}" destId="{89E93289-2648-441D-B918-2E6EB4944725}" srcOrd="0" destOrd="0" presId="urn:microsoft.com/office/officeart/2018/2/layout/IconVerticalSolidList"/>
    <dgm:cxn modelId="{6A99E46C-B476-44C8-B7CC-45AF9F7ECAA7}" type="presOf" srcId="{842783C5-E3C4-4434-A51E-D99EE789424D}" destId="{D73B519F-E29D-4D71-AEB7-33021D10A10A}" srcOrd="0" destOrd="0" presId="urn:microsoft.com/office/officeart/2018/2/layout/IconVerticalSolidList"/>
    <dgm:cxn modelId="{D5A7EF7F-7474-47AC-9989-279E43550ACD}" type="presOf" srcId="{7224D713-6367-49CB-AD4C-F751356080A9}" destId="{CDC928BB-0196-49AD-8EC0-885AF2836CF6}" srcOrd="0" destOrd="0" presId="urn:microsoft.com/office/officeart/2018/2/layout/IconVerticalSolidList"/>
    <dgm:cxn modelId="{51657BA0-D20D-4FA2-9A45-1D0E27358017}" srcId="{EC15933D-D545-4ED5-A63D-17A36F912562}" destId="{CAA66442-3E03-4BBE-8535-15D3A0D5572F}" srcOrd="0" destOrd="0" parTransId="{72A74DA3-E2B7-478F-A353-00E0F75127EA}" sibTransId="{6CD386D8-85FD-44FA-BF83-4A3186C515B4}"/>
    <dgm:cxn modelId="{30C231AC-1974-4284-A0A6-21551BFB219F}" srcId="{EC15933D-D545-4ED5-A63D-17A36F912562}" destId="{7224D713-6367-49CB-AD4C-F751356080A9}" srcOrd="1" destOrd="0" parTransId="{53494356-00B3-43B9-9A34-1BD384AE5290}" sibTransId="{F3AE9D6B-21D6-4310-BB74-DE68F3C348B7}"/>
    <dgm:cxn modelId="{5810ACCF-6C17-4495-BC5E-408481E9A468}" type="presParOf" srcId="{55EB837E-6F30-4250-9017-4BCCB02667A0}" destId="{A61063C1-9319-41B4-BD1A-42B039237648}" srcOrd="0" destOrd="0" presId="urn:microsoft.com/office/officeart/2018/2/layout/IconVerticalSolidList"/>
    <dgm:cxn modelId="{965FD140-09EC-4835-AD40-AF2B7E1F5634}" type="presParOf" srcId="{A61063C1-9319-41B4-BD1A-42B039237648}" destId="{7FE9B962-0D4E-40C0-BF99-E03CC2ABE316}" srcOrd="0" destOrd="0" presId="urn:microsoft.com/office/officeart/2018/2/layout/IconVerticalSolidList"/>
    <dgm:cxn modelId="{3126F5AC-AD18-4EE1-9FE1-E53D33BC2B82}" type="presParOf" srcId="{A61063C1-9319-41B4-BD1A-42B039237648}" destId="{606EF581-7564-406D-8DA2-2BD7C8C899EE}" srcOrd="1" destOrd="0" presId="urn:microsoft.com/office/officeart/2018/2/layout/IconVerticalSolidList"/>
    <dgm:cxn modelId="{102B919B-8FCC-463A-AE13-E4735E39F9A2}" type="presParOf" srcId="{A61063C1-9319-41B4-BD1A-42B039237648}" destId="{174A0C27-4D27-42A8-AC07-A5A281E69F1B}" srcOrd="2" destOrd="0" presId="urn:microsoft.com/office/officeart/2018/2/layout/IconVerticalSolidList"/>
    <dgm:cxn modelId="{EA21C839-908B-471A-804D-A051368B1262}" type="presParOf" srcId="{A61063C1-9319-41B4-BD1A-42B039237648}" destId="{89E93289-2648-441D-B918-2E6EB4944725}" srcOrd="3" destOrd="0" presId="urn:microsoft.com/office/officeart/2018/2/layout/IconVerticalSolidList"/>
    <dgm:cxn modelId="{C9629F31-5456-47B3-BAAA-5E6EDC91EB9B}" type="presParOf" srcId="{55EB837E-6F30-4250-9017-4BCCB02667A0}" destId="{F1B99E9C-8199-418D-BF7A-B15FE562846C}" srcOrd="1" destOrd="0" presId="urn:microsoft.com/office/officeart/2018/2/layout/IconVerticalSolidList"/>
    <dgm:cxn modelId="{2116916E-EEB8-4E24-A4A0-669416386A4A}" type="presParOf" srcId="{55EB837E-6F30-4250-9017-4BCCB02667A0}" destId="{E444CAB0-D731-4C88-843B-0605F5A8D9D9}" srcOrd="2" destOrd="0" presId="urn:microsoft.com/office/officeart/2018/2/layout/IconVerticalSolidList"/>
    <dgm:cxn modelId="{64D5CBBE-EE79-4CAD-B9D0-8E896B39F45A}" type="presParOf" srcId="{E444CAB0-D731-4C88-843B-0605F5A8D9D9}" destId="{3533D469-DA3E-4A32-AC02-5329B64727D1}" srcOrd="0" destOrd="0" presId="urn:microsoft.com/office/officeart/2018/2/layout/IconVerticalSolidList"/>
    <dgm:cxn modelId="{454912B8-FC35-4A6D-8AE8-9DC028D9031E}" type="presParOf" srcId="{E444CAB0-D731-4C88-843B-0605F5A8D9D9}" destId="{9539DF4F-1653-4834-A2EA-1C3838D2C600}" srcOrd="1" destOrd="0" presId="urn:microsoft.com/office/officeart/2018/2/layout/IconVerticalSolidList"/>
    <dgm:cxn modelId="{57C3A2FB-B363-4C3E-91FC-FFFD2C516982}" type="presParOf" srcId="{E444CAB0-D731-4C88-843B-0605F5A8D9D9}" destId="{2D816C62-1BE7-4C94-A5E5-BE474E59613D}" srcOrd="2" destOrd="0" presId="urn:microsoft.com/office/officeart/2018/2/layout/IconVerticalSolidList"/>
    <dgm:cxn modelId="{A469D047-C433-45D4-8CDF-324B37A0A449}" type="presParOf" srcId="{E444CAB0-D731-4C88-843B-0605F5A8D9D9}" destId="{CDC928BB-0196-49AD-8EC0-885AF2836CF6}" srcOrd="3" destOrd="0" presId="urn:microsoft.com/office/officeart/2018/2/layout/IconVerticalSolidList"/>
    <dgm:cxn modelId="{22FE3713-4004-474A-BFAF-55C6079DA684}" type="presParOf" srcId="{55EB837E-6F30-4250-9017-4BCCB02667A0}" destId="{2AF68306-5D33-4646-BA45-81C881561060}" srcOrd="3" destOrd="0" presId="urn:microsoft.com/office/officeart/2018/2/layout/IconVerticalSolidList"/>
    <dgm:cxn modelId="{6CEB3D9A-3016-4E62-9606-274303B47F0C}" type="presParOf" srcId="{55EB837E-6F30-4250-9017-4BCCB02667A0}" destId="{84C99A37-EC2C-4A2A-999B-F82161ED829E}" srcOrd="4" destOrd="0" presId="urn:microsoft.com/office/officeart/2018/2/layout/IconVerticalSolidList"/>
    <dgm:cxn modelId="{23878CD0-B919-4535-AAC9-C635F30A0C77}" type="presParOf" srcId="{84C99A37-EC2C-4A2A-999B-F82161ED829E}" destId="{A6D39147-ABC9-419B-AD0A-33AB3DC0581D}" srcOrd="0" destOrd="0" presId="urn:microsoft.com/office/officeart/2018/2/layout/IconVerticalSolidList"/>
    <dgm:cxn modelId="{B58C20DD-4FDA-4B47-86A3-EA81F6B86A10}" type="presParOf" srcId="{84C99A37-EC2C-4A2A-999B-F82161ED829E}" destId="{A53B40F4-FD92-49C1-A374-AE59AB1358CA}" srcOrd="1" destOrd="0" presId="urn:microsoft.com/office/officeart/2018/2/layout/IconVerticalSolidList"/>
    <dgm:cxn modelId="{29C9A155-1FB7-463C-A93C-229DFB43D7EF}" type="presParOf" srcId="{84C99A37-EC2C-4A2A-999B-F82161ED829E}" destId="{C5FD110C-853E-4D16-A040-75EAAD3F1C2A}" srcOrd="2" destOrd="0" presId="urn:microsoft.com/office/officeart/2018/2/layout/IconVerticalSolidList"/>
    <dgm:cxn modelId="{0F7F18A2-9789-4279-8BC0-E675E1AF4EE7}" type="presParOf" srcId="{84C99A37-EC2C-4A2A-999B-F82161ED829E}" destId="{D73B519F-E29D-4D71-AEB7-33021D10A10A}"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B0BD51-294B-46FF-AB3F-66A65408F5F5}">
      <dsp:nvSpPr>
        <dsp:cNvPr id="0" name=""/>
        <dsp:cNvSpPr/>
      </dsp:nvSpPr>
      <dsp:spPr>
        <a:xfrm>
          <a:off x="1033760" y="1262"/>
          <a:ext cx="2949587" cy="1769752"/>
        </a:xfrm>
        <a:prstGeom prst="rect">
          <a:avLst/>
        </a:prstGeom>
        <a:solidFill>
          <a:srgbClr val="872175"/>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100000"/>
            </a:lnSpc>
            <a:spcBef>
              <a:spcPct val="0"/>
            </a:spcBef>
            <a:spcAft>
              <a:spcPct val="35000"/>
            </a:spcAft>
            <a:buNone/>
          </a:pPr>
          <a:r>
            <a:rPr lang="en-US" sz="3400" kern="1200" dirty="0"/>
            <a:t>Council on Legislation Updates</a:t>
          </a:r>
        </a:p>
      </dsp:txBody>
      <dsp:txXfrm>
        <a:off x="1033760" y="1262"/>
        <a:ext cx="2949587" cy="1769752"/>
      </dsp:txXfrm>
    </dsp:sp>
    <dsp:sp modelId="{0260A3A0-C889-493D-9789-3D8190971517}">
      <dsp:nvSpPr>
        <dsp:cNvPr id="0" name=""/>
        <dsp:cNvSpPr/>
      </dsp:nvSpPr>
      <dsp:spPr>
        <a:xfrm>
          <a:off x="4278305" y="1262"/>
          <a:ext cx="2949587" cy="1769752"/>
        </a:xfrm>
        <a:prstGeom prst="rect">
          <a:avLst/>
        </a:prstGeom>
        <a:solidFill>
          <a:srgbClr val="872175"/>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100000"/>
            </a:lnSpc>
            <a:spcBef>
              <a:spcPct val="0"/>
            </a:spcBef>
            <a:spcAft>
              <a:spcPct val="35000"/>
            </a:spcAft>
            <a:buNone/>
          </a:pPr>
          <a:r>
            <a:rPr lang="en-US" sz="3400" kern="1200"/>
            <a:t>PELS Curriculum Updates</a:t>
          </a:r>
        </a:p>
      </dsp:txBody>
      <dsp:txXfrm>
        <a:off x="4278305" y="1262"/>
        <a:ext cx="2949587" cy="1769752"/>
      </dsp:txXfrm>
    </dsp:sp>
    <dsp:sp modelId="{46DAAFBC-972C-4826-9652-59E4D9392A1E}">
      <dsp:nvSpPr>
        <dsp:cNvPr id="0" name=""/>
        <dsp:cNvSpPr/>
      </dsp:nvSpPr>
      <dsp:spPr>
        <a:xfrm>
          <a:off x="7522851" y="1262"/>
          <a:ext cx="2949587" cy="1769752"/>
        </a:xfrm>
        <a:prstGeom prst="rect">
          <a:avLst/>
        </a:prstGeom>
        <a:solidFill>
          <a:srgbClr val="872175"/>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100000"/>
            </a:lnSpc>
            <a:spcBef>
              <a:spcPct val="0"/>
            </a:spcBef>
            <a:spcAft>
              <a:spcPct val="35000"/>
            </a:spcAft>
            <a:buNone/>
          </a:pPr>
          <a:r>
            <a:rPr lang="en-US" sz="3400" kern="1200"/>
            <a:t>Learning Center Data</a:t>
          </a:r>
        </a:p>
      </dsp:txBody>
      <dsp:txXfrm>
        <a:off x="7522851" y="1262"/>
        <a:ext cx="2949587" cy="1769752"/>
      </dsp:txXfrm>
    </dsp:sp>
    <dsp:sp modelId="{57E6066A-E5A6-4478-879D-D4906BB579E3}">
      <dsp:nvSpPr>
        <dsp:cNvPr id="0" name=""/>
        <dsp:cNvSpPr/>
      </dsp:nvSpPr>
      <dsp:spPr>
        <a:xfrm>
          <a:off x="1033760" y="2065973"/>
          <a:ext cx="2949587" cy="1769752"/>
        </a:xfrm>
        <a:prstGeom prst="rect">
          <a:avLst/>
        </a:prstGeom>
        <a:solidFill>
          <a:srgbClr val="872175"/>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100000"/>
            </a:lnSpc>
            <a:spcBef>
              <a:spcPct val="0"/>
            </a:spcBef>
            <a:spcAft>
              <a:spcPct val="35000"/>
            </a:spcAft>
            <a:buNone/>
          </a:pPr>
          <a:r>
            <a:rPr lang="en-US" sz="3400" kern="1200"/>
            <a:t>Learning Center Features</a:t>
          </a:r>
        </a:p>
      </dsp:txBody>
      <dsp:txXfrm>
        <a:off x="1033760" y="2065973"/>
        <a:ext cx="2949587" cy="1769752"/>
      </dsp:txXfrm>
    </dsp:sp>
    <dsp:sp modelId="{77CE50B7-E94F-4ECD-9B86-4585E161100C}">
      <dsp:nvSpPr>
        <dsp:cNvPr id="0" name=""/>
        <dsp:cNvSpPr/>
      </dsp:nvSpPr>
      <dsp:spPr>
        <a:xfrm>
          <a:off x="4278305" y="2065973"/>
          <a:ext cx="2949587" cy="1769752"/>
        </a:xfrm>
        <a:prstGeom prst="rect">
          <a:avLst/>
        </a:prstGeom>
        <a:solidFill>
          <a:srgbClr val="872175"/>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100000"/>
            </a:lnSpc>
            <a:spcBef>
              <a:spcPct val="0"/>
            </a:spcBef>
            <a:spcAft>
              <a:spcPct val="35000"/>
            </a:spcAft>
            <a:buNone/>
          </a:pPr>
          <a:r>
            <a:rPr lang="en-US" sz="3400" kern="1200"/>
            <a:t>Staying Connected</a:t>
          </a:r>
        </a:p>
      </dsp:txBody>
      <dsp:txXfrm>
        <a:off x="4278305" y="2065973"/>
        <a:ext cx="2949587" cy="1769752"/>
      </dsp:txXfrm>
    </dsp:sp>
    <dsp:sp modelId="{020F0774-A82B-4C73-90BD-95C1DD1DF52D}">
      <dsp:nvSpPr>
        <dsp:cNvPr id="0" name=""/>
        <dsp:cNvSpPr/>
      </dsp:nvSpPr>
      <dsp:spPr>
        <a:xfrm>
          <a:off x="7522851" y="2065973"/>
          <a:ext cx="2949587" cy="1769752"/>
        </a:xfrm>
        <a:prstGeom prst="rect">
          <a:avLst/>
        </a:prstGeom>
        <a:solidFill>
          <a:srgbClr val="872175"/>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100000"/>
            </a:lnSpc>
            <a:spcBef>
              <a:spcPct val="0"/>
            </a:spcBef>
            <a:spcAft>
              <a:spcPct val="35000"/>
            </a:spcAft>
            <a:buNone/>
          </a:pPr>
          <a:r>
            <a:rPr lang="en-US" sz="3400" kern="1200"/>
            <a:t>Learning Center Demo</a:t>
          </a:r>
        </a:p>
      </dsp:txBody>
      <dsp:txXfrm>
        <a:off x="7522851" y="2065973"/>
        <a:ext cx="2949587" cy="17697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9B962-0D4E-40C0-BF99-E03CC2ABE316}">
      <dsp:nvSpPr>
        <dsp:cNvPr id="0" name=""/>
        <dsp:cNvSpPr/>
      </dsp:nvSpPr>
      <dsp:spPr>
        <a:xfrm>
          <a:off x="0" y="4616"/>
          <a:ext cx="11506199" cy="14556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6EF581-7564-406D-8DA2-2BD7C8C899EE}">
      <dsp:nvSpPr>
        <dsp:cNvPr id="0" name=""/>
        <dsp:cNvSpPr/>
      </dsp:nvSpPr>
      <dsp:spPr>
        <a:xfrm>
          <a:off x="440326" y="332131"/>
          <a:ext cx="801375" cy="8005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E93289-2648-441D-B918-2E6EB4944725}">
      <dsp:nvSpPr>
        <dsp:cNvPr id="0" name=""/>
        <dsp:cNvSpPr/>
      </dsp:nvSpPr>
      <dsp:spPr>
        <a:xfrm>
          <a:off x="1682027" y="4616"/>
          <a:ext cx="9758270" cy="1457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204" tIns="154204" rIns="154204" bIns="154204" numCol="1" spcCol="1270" anchor="ctr" anchorCtr="0">
          <a:noAutofit/>
        </a:bodyPr>
        <a:lstStyle/>
        <a:p>
          <a:pPr marL="0" lvl="0" indent="0" algn="l" defTabSz="1244600">
            <a:lnSpc>
              <a:spcPct val="100000"/>
            </a:lnSpc>
            <a:spcBef>
              <a:spcPct val="0"/>
            </a:spcBef>
            <a:spcAft>
              <a:spcPct val="35000"/>
            </a:spcAft>
            <a:buNone/>
          </a:pPr>
          <a:r>
            <a:rPr lang="en-US" sz="2800" b="1" kern="1200" dirty="0"/>
            <a:t>Leader’s guides being revised to build off courses</a:t>
          </a:r>
        </a:p>
      </dsp:txBody>
      <dsp:txXfrm>
        <a:off x="1682027" y="4616"/>
        <a:ext cx="9758270" cy="1457046"/>
      </dsp:txXfrm>
    </dsp:sp>
    <dsp:sp modelId="{3533D469-DA3E-4A32-AC02-5329B64727D1}">
      <dsp:nvSpPr>
        <dsp:cNvPr id="0" name=""/>
        <dsp:cNvSpPr/>
      </dsp:nvSpPr>
      <dsp:spPr>
        <a:xfrm>
          <a:off x="0" y="1814885"/>
          <a:ext cx="11506199" cy="14556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39DF4F-1653-4834-A2EA-1C3838D2C600}">
      <dsp:nvSpPr>
        <dsp:cNvPr id="0" name=""/>
        <dsp:cNvSpPr/>
      </dsp:nvSpPr>
      <dsp:spPr>
        <a:xfrm>
          <a:off x="440326" y="2142401"/>
          <a:ext cx="801375" cy="8005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C928BB-0196-49AD-8EC0-885AF2836CF6}">
      <dsp:nvSpPr>
        <dsp:cNvPr id="0" name=""/>
        <dsp:cNvSpPr/>
      </dsp:nvSpPr>
      <dsp:spPr>
        <a:xfrm>
          <a:off x="1682027" y="1814885"/>
          <a:ext cx="9758270" cy="1457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204" tIns="154204" rIns="154204" bIns="154204" numCol="1" spcCol="1270" anchor="ctr" anchorCtr="0">
          <a:noAutofit/>
        </a:bodyPr>
        <a:lstStyle/>
        <a:p>
          <a:pPr marL="0" lvl="0" indent="0" algn="l" defTabSz="1244600">
            <a:lnSpc>
              <a:spcPct val="100000"/>
            </a:lnSpc>
            <a:spcBef>
              <a:spcPct val="0"/>
            </a:spcBef>
            <a:spcAft>
              <a:spcPct val="35000"/>
            </a:spcAft>
            <a:buNone/>
          </a:pPr>
          <a:r>
            <a:rPr lang="en-US" sz="2800" b="1" kern="1200" dirty="0"/>
            <a:t>Online content is for self-paced learning</a:t>
          </a:r>
        </a:p>
      </dsp:txBody>
      <dsp:txXfrm>
        <a:off x="1682027" y="1814885"/>
        <a:ext cx="9758270" cy="1457046"/>
      </dsp:txXfrm>
    </dsp:sp>
    <dsp:sp modelId="{A6D39147-ABC9-419B-AD0A-33AB3DC0581D}">
      <dsp:nvSpPr>
        <dsp:cNvPr id="0" name=""/>
        <dsp:cNvSpPr/>
      </dsp:nvSpPr>
      <dsp:spPr>
        <a:xfrm>
          <a:off x="0" y="3625155"/>
          <a:ext cx="11506199" cy="14556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3B40F4-FD92-49C1-A374-AE59AB1358CA}">
      <dsp:nvSpPr>
        <dsp:cNvPr id="0" name=""/>
        <dsp:cNvSpPr/>
      </dsp:nvSpPr>
      <dsp:spPr>
        <a:xfrm>
          <a:off x="440756" y="3952670"/>
          <a:ext cx="801375" cy="8005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3B519F-E29D-4D71-AEB7-33021D10A10A}">
      <dsp:nvSpPr>
        <dsp:cNvPr id="0" name=""/>
        <dsp:cNvSpPr/>
      </dsp:nvSpPr>
      <dsp:spPr>
        <a:xfrm>
          <a:off x="1682888" y="3625155"/>
          <a:ext cx="9758270" cy="1457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204" tIns="154204" rIns="154204" bIns="154204" numCol="1" spcCol="1270" anchor="ctr" anchorCtr="0">
          <a:noAutofit/>
        </a:bodyPr>
        <a:lstStyle/>
        <a:p>
          <a:pPr marL="0" lvl="0" indent="0" algn="l" defTabSz="1244600">
            <a:lnSpc>
              <a:spcPct val="100000"/>
            </a:lnSpc>
            <a:spcBef>
              <a:spcPct val="0"/>
            </a:spcBef>
            <a:spcAft>
              <a:spcPct val="35000"/>
            </a:spcAft>
            <a:buNone/>
          </a:pPr>
          <a:r>
            <a:rPr lang="en-US" sz="2800" b="1" kern="1200" dirty="0"/>
            <a:t>In-person learning is best for sharing ideas in small groups, action planning, regionalized content, and finding solutions to our challenges.</a:t>
          </a:r>
        </a:p>
      </dsp:txBody>
      <dsp:txXfrm>
        <a:off x="1682888" y="3625155"/>
        <a:ext cx="9758270" cy="145704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403E561-A38A-4A22-8215-F855A52BC5B1}" type="datetimeFigureOut">
              <a:rPr lang="en-US" smtClean="0"/>
              <a:t>23-Jul-2025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My name is Kimberly Kouame and I work on the Learning and Development Team. I’m the Learning Resources Manager and my team oversees the Learning Center, creating content for role-based training, and leader’s guides for learning events like PETS. </a:t>
            </a:r>
          </a:p>
          <a:p>
            <a:endParaRPr lang="en-US" dirty="0"/>
          </a:p>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1</a:t>
            </a:fld>
            <a:endParaRPr lang="en-US" dirty="0"/>
          </a:p>
        </p:txBody>
      </p:sp>
    </p:spTree>
    <p:extLst>
      <p:ext uri="{BB962C8B-B14F-4D97-AF65-F5344CB8AC3E}">
        <p14:creationId xmlns:p14="http://schemas.microsoft.com/office/powerpoint/2010/main" val="1421285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the title change is because we have received feedback that members don’t want to take basic courses. </a:t>
            </a:r>
          </a:p>
        </p:txBody>
      </p:sp>
      <p:sp>
        <p:nvSpPr>
          <p:cNvPr id="4" name="Slide Number Placeholder 3"/>
          <p:cNvSpPr>
            <a:spLocks noGrp="1"/>
          </p:cNvSpPr>
          <p:nvPr>
            <p:ph type="sldNum" sz="quarter" idx="5"/>
          </p:nvPr>
        </p:nvSpPr>
        <p:spPr/>
        <p:txBody>
          <a:bodyPr/>
          <a:lstStyle/>
          <a:p>
            <a:fld id="{DB827055-821E-4F6B-AAA9-2685E1493D9C}" type="slidenum">
              <a:rPr lang="en-US" smtClean="0"/>
              <a:t>13</a:t>
            </a:fld>
            <a:endParaRPr lang="en-US" dirty="0"/>
          </a:p>
        </p:txBody>
      </p:sp>
    </p:spTree>
    <p:extLst>
      <p:ext uri="{BB962C8B-B14F-4D97-AF65-F5344CB8AC3E}">
        <p14:creationId xmlns:p14="http://schemas.microsoft.com/office/powerpoint/2010/main" val="3355886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the title change is because we have received feedback that members don’t want to take basic courses. </a:t>
            </a:r>
          </a:p>
        </p:txBody>
      </p:sp>
      <p:sp>
        <p:nvSpPr>
          <p:cNvPr id="4" name="Slide Number Placeholder 3"/>
          <p:cNvSpPr>
            <a:spLocks noGrp="1"/>
          </p:cNvSpPr>
          <p:nvPr>
            <p:ph type="sldNum" sz="quarter" idx="5"/>
          </p:nvPr>
        </p:nvSpPr>
        <p:spPr/>
        <p:txBody>
          <a:bodyPr/>
          <a:lstStyle/>
          <a:p>
            <a:fld id="{DB827055-821E-4F6B-AAA9-2685E1493D9C}" type="slidenum">
              <a:rPr lang="en-US" smtClean="0"/>
              <a:t>14</a:t>
            </a:fld>
            <a:endParaRPr lang="en-US" dirty="0"/>
          </a:p>
        </p:txBody>
      </p:sp>
    </p:spTree>
    <p:extLst>
      <p:ext uri="{BB962C8B-B14F-4D97-AF65-F5344CB8AC3E}">
        <p14:creationId xmlns:p14="http://schemas.microsoft.com/office/powerpoint/2010/main" val="2090151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Personal Growth opportunities</a:t>
            </a:r>
          </a:p>
          <a:p>
            <a:r>
              <a:rPr lang="en-US" dirty="0"/>
              <a:t>Connections – helping members feel connected to others in the club</a:t>
            </a:r>
          </a:p>
          <a:p>
            <a:r>
              <a:rPr lang="en-US" dirty="0"/>
              <a:t>Meaningful service</a:t>
            </a:r>
          </a:p>
        </p:txBody>
      </p:sp>
      <p:sp>
        <p:nvSpPr>
          <p:cNvPr id="4" name="Slide Number Placeholder 3"/>
          <p:cNvSpPr>
            <a:spLocks noGrp="1"/>
          </p:cNvSpPr>
          <p:nvPr>
            <p:ph type="sldNum" sz="quarter" idx="5"/>
          </p:nvPr>
        </p:nvSpPr>
        <p:spPr/>
        <p:txBody>
          <a:bodyPr/>
          <a:lstStyle/>
          <a:p>
            <a:fld id="{DB827055-821E-4F6B-AAA9-2685E1493D9C}" type="slidenum">
              <a:rPr lang="en-US" smtClean="0"/>
              <a:t>15</a:t>
            </a:fld>
            <a:endParaRPr lang="en-US" dirty="0"/>
          </a:p>
        </p:txBody>
      </p:sp>
    </p:spTree>
    <p:extLst>
      <p:ext uri="{BB962C8B-B14F-4D97-AF65-F5344CB8AC3E}">
        <p14:creationId xmlns:p14="http://schemas.microsoft.com/office/powerpoint/2010/main" val="166061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main sessions that should be included in your PETS&gt; This is very heavy on the business of your club and less focused on details like club logo and fundraising. </a:t>
            </a:r>
          </a:p>
        </p:txBody>
      </p:sp>
      <p:sp>
        <p:nvSpPr>
          <p:cNvPr id="4" name="Slide Number Placeholder 3"/>
          <p:cNvSpPr>
            <a:spLocks noGrp="1"/>
          </p:cNvSpPr>
          <p:nvPr>
            <p:ph type="sldNum" sz="quarter" idx="5"/>
          </p:nvPr>
        </p:nvSpPr>
        <p:spPr/>
        <p:txBody>
          <a:bodyPr/>
          <a:lstStyle/>
          <a:p>
            <a:fld id="{DB827055-821E-4F6B-AAA9-2685E1493D9C}" type="slidenum">
              <a:rPr lang="en-US" smtClean="0"/>
              <a:t>16</a:t>
            </a:fld>
            <a:endParaRPr lang="en-US" dirty="0"/>
          </a:p>
        </p:txBody>
      </p:sp>
    </p:spTree>
    <p:extLst>
      <p:ext uri="{BB962C8B-B14F-4D97-AF65-F5344CB8AC3E}">
        <p14:creationId xmlns:p14="http://schemas.microsoft.com/office/powerpoint/2010/main" val="270482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all club officers should be attending DTA including presidents, so they may be getting some of this during that meeting. Hopefully the PETS organizers are coordinating with DGEs so DGEs can build off this event and prepare DTA. </a:t>
            </a:r>
          </a:p>
        </p:txBody>
      </p:sp>
      <p:sp>
        <p:nvSpPr>
          <p:cNvPr id="4" name="Slide Number Placeholder 3"/>
          <p:cNvSpPr>
            <a:spLocks noGrp="1"/>
          </p:cNvSpPr>
          <p:nvPr>
            <p:ph type="sldNum" sz="quarter" idx="5"/>
          </p:nvPr>
        </p:nvSpPr>
        <p:spPr/>
        <p:txBody>
          <a:bodyPr/>
          <a:lstStyle/>
          <a:p>
            <a:fld id="{DB827055-821E-4F6B-AAA9-2685E1493D9C}" type="slidenum">
              <a:rPr lang="en-US" smtClean="0"/>
              <a:t>17</a:t>
            </a:fld>
            <a:endParaRPr lang="en-US" dirty="0"/>
          </a:p>
        </p:txBody>
      </p:sp>
    </p:spTree>
    <p:extLst>
      <p:ext uri="{BB962C8B-B14F-4D97-AF65-F5344CB8AC3E}">
        <p14:creationId xmlns:p14="http://schemas.microsoft.com/office/powerpoint/2010/main" val="3974490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50505"/>
                </a:solidFill>
                <a:effectLst/>
                <a:latin typeface="inherit"/>
              </a:rPr>
              <a:t>We've started to change our language on the Learning Center from training to learning as part of our culture shift. This is a work in progress. This year we are updating a lot of courses. There will be a lot of  updated courses available over the next 18 months to align with the COL changes.</a:t>
            </a:r>
          </a:p>
          <a:p>
            <a:pPr algn="l"/>
            <a:endParaRPr lang="en-US" b="0" i="0" dirty="0">
              <a:solidFill>
                <a:srgbClr val="050505"/>
              </a:solidFill>
              <a:effectLst/>
              <a:latin typeface="inherit"/>
            </a:endParaRPr>
          </a:p>
          <a:p>
            <a:pPr algn="l"/>
            <a:r>
              <a:rPr lang="en-US" b="0" i="0" dirty="0">
                <a:solidFill>
                  <a:srgbClr val="050505"/>
                </a:solidFill>
                <a:effectLst/>
                <a:latin typeface="inherit"/>
              </a:rPr>
              <a:t>I do want to point out these important resources in the Learning Facilitator course catalog. </a:t>
            </a:r>
          </a:p>
          <a:p>
            <a:pPr algn="l"/>
            <a:endParaRPr lang="en-US" b="0" i="0" dirty="0">
              <a:solidFill>
                <a:srgbClr val="050505"/>
              </a:solidFill>
              <a:effectLst/>
              <a:latin typeface="inherit"/>
            </a:endParaRPr>
          </a:p>
          <a:p>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18</a:t>
            </a:fld>
            <a:endParaRPr lang="en-US" dirty="0"/>
          </a:p>
        </p:txBody>
      </p:sp>
    </p:spTree>
    <p:extLst>
      <p:ext uri="{BB962C8B-B14F-4D97-AF65-F5344CB8AC3E}">
        <p14:creationId xmlns:p14="http://schemas.microsoft.com/office/powerpoint/2010/main" val="1746437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has basic information on how to facilitate in-person or online sessions. We recommend that anyone conducting training at the club, district, or zone level should complete the Facilitator Basics learning plan prior to the event. We also recommend hosting in-person practice sessions for your facilitators to practice their session and receive feedback from their peers, like what IA Learning Facilitators do to prepare for the International Assembly the week before governors-elect arrive. You can use the Facilitator Orientation to help you set this up.</a:t>
            </a:r>
          </a:p>
          <a:p>
            <a:endParaRPr lang="en-US" dirty="0"/>
          </a:p>
          <a:p>
            <a:r>
              <a:rPr lang="en-US" dirty="0"/>
              <a:t>Several of our Leader’s Guides are in here including the PETS LG which Amy Hopkins will be working to revise this year.</a:t>
            </a:r>
          </a:p>
        </p:txBody>
      </p:sp>
      <p:sp>
        <p:nvSpPr>
          <p:cNvPr id="4" name="Slide Number Placeholder 3"/>
          <p:cNvSpPr>
            <a:spLocks noGrp="1"/>
          </p:cNvSpPr>
          <p:nvPr>
            <p:ph type="sldNum" sz="quarter" idx="5"/>
          </p:nvPr>
        </p:nvSpPr>
        <p:spPr/>
        <p:txBody>
          <a:bodyPr/>
          <a:lstStyle/>
          <a:p>
            <a:fld id="{DB827055-821E-4F6B-AAA9-2685E1493D9C}" type="slidenum">
              <a:rPr lang="en-US" smtClean="0"/>
              <a:t>19</a:t>
            </a:fld>
            <a:endParaRPr lang="en-US" dirty="0"/>
          </a:p>
        </p:txBody>
      </p:sp>
    </p:spTree>
    <p:extLst>
      <p:ext uri="{BB962C8B-B14F-4D97-AF65-F5344CB8AC3E}">
        <p14:creationId xmlns:p14="http://schemas.microsoft.com/office/powerpoint/2010/main" val="1752337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 SLOWLY </a:t>
            </a:r>
            <a:r>
              <a:rPr lang="en-US" dirty="0">
                <a:cs typeface="Calibri"/>
              </a:rPr>
              <a:t>KIM - Let’s look at data specific to Presidents and then we’ll get into some Learning Center data.</a:t>
            </a:r>
          </a:p>
          <a:p>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20</a:t>
            </a:fld>
            <a:endParaRPr lang="en-US" dirty="0"/>
          </a:p>
        </p:txBody>
      </p:sp>
    </p:spTree>
    <p:extLst>
      <p:ext uri="{BB962C8B-B14F-4D97-AF65-F5344CB8AC3E}">
        <p14:creationId xmlns:p14="http://schemas.microsoft.com/office/powerpoint/2010/main" val="3995672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1 July 2025</a:t>
            </a:r>
          </a:p>
        </p:txBody>
      </p:sp>
      <p:sp>
        <p:nvSpPr>
          <p:cNvPr id="4" name="Slide Number Placeholder 3"/>
          <p:cNvSpPr>
            <a:spLocks noGrp="1"/>
          </p:cNvSpPr>
          <p:nvPr>
            <p:ph type="sldNum" sz="quarter" idx="5"/>
          </p:nvPr>
        </p:nvSpPr>
        <p:spPr/>
        <p:txBody>
          <a:bodyPr/>
          <a:lstStyle/>
          <a:p>
            <a:fld id="{DB827055-821E-4F6B-AAA9-2685E1493D9C}" type="slidenum">
              <a:rPr lang="en-US" smtClean="0"/>
              <a:t>21</a:t>
            </a:fld>
            <a:endParaRPr lang="en-US" dirty="0"/>
          </a:p>
        </p:txBody>
      </p:sp>
    </p:spTree>
    <p:extLst>
      <p:ext uri="{BB962C8B-B14F-4D97-AF65-F5344CB8AC3E}">
        <p14:creationId xmlns:p14="http://schemas.microsoft.com/office/powerpoint/2010/main" val="3826538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Preliminary data collected as of 21 July 2025. For Rotary Club Presidents Only. </a:t>
            </a:r>
          </a:p>
          <a:p>
            <a:endParaRPr lang="en-US" dirty="0"/>
          </a:p>
          <a:p>
            <a:r>
              <a:rPr lang="en-US" dirty="0"/>
              <a:t>This includes anyone with 88% complete or above since we made edits to some courses.</a:t>
            </a:r>
          </a:p>
          <a:p>
            <a:br>
              <a:rPr lang="en-US" dirty="0"/>
            </a:br>
            <a:r>
              <a:rPr lang="en-US" dirty="0"/>
              <a:t>This year’s data is due to several forced data refreshes and auto enrollment rules along with requiring the courses.</a:t>
            </a:r>
          </a:p>
          <a:p>
            <a:endParaRPr lang="en-US" dirty="0"/>
          </a:p>
          <a:p>
            <a:r>
              <a:rPr lang="en-US" dirty="0"/>
              <a:t>We’ve had 1% more PEs complete the basic learning plan but 7% more PEs are in progress.</a:t>
            </a:r>
          </a:p>
          <a:p>
            <a:r>
              <a:rPr lang="en-US" dirty="0"/>
              <a:t>8% less complete the intermediate and 11% more are in progress with the CPI or CPE2 LP.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27055-821E-4F6B-AAA9-2685E1493D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2223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3</a:t>
            </a:fld>
            <a:endParaRPr lang="en-US" dirty="0"/>
          </a:p>
        </p:txBody>
      </p:sp>
    </p:spTree>
    <p:extLst>
      <p:ext uri="{BB962C8B-B14F-4D97-AF65-F5344CB8AC3E}">
        <p14:creationId xmlns:p14="http://schemas.microsoft.com/office/powerpoint/2010/main" val="31712792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2024-25, numbers are based on 31 May 2025 club numbers. </a:t>
            </a:r>
          </a:p>
          <a:p>
            <a:endParaRPr lang="en-US" dirty="0"/>
          </a:p>
          <a:p>
            <a:r>
              <a:rPr lang="en-US" dirty="0"/>
              <a:t>94,749 unique MEMBERS visited in 2024-25 as of 30 June. For a 10% increase we would need 84,357 learners. </a:t>
            </a:r>
          </a:p>
          <a:p>
            <a:endParaRPr lang="en-US" dirty="0"/>
          </a:p>
          <a:p>
            <a:r>
              <a:rPr lang="en-US" dirty="0"/>
              <a:t>(in 2023-24 we had 70,000 unique MEMBER visitors). Our goal this year is 77,000 unique users.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113,148 Members and Non-Members as of 30 June. Which is a 33% increase from last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94,749 Rotarians and Rotaractors visited as of 30 June. Which is a 32% increase from last year.</a:t>
            </a:r>
          </a:p>
          <a:p>
            <a:endParaRPr lang="en-US" dirty="0"/>
          </a:p>
          <a:p>
            <a:endParaRPr lang="en-US" dirty="0"/>
          </a:p>
          <a:p>
            <a:endParaRPr lang="en-US" baseline="0" dirty="0"/>
          </a:p>
        </p:txBody>
      </p:sp>
      <p:sp>
        <p:nvSpPr>
          <p:cNvPr id="4" name="Slide Number Placeholder 3"/>
          <p:cNvSpPr>
            <a:spLocks noGrp="1"/>
          </p:cNvSpPr>
          <p:nvPr>
            <p:ph type="sldNum" sz="quarter" idx="10"/>
          </p:nvPr>
        </p:nvSpPr>
        <p:spPr/>
        <p:txBody>
          <a:bodyPr/>
          <a:lstStyle/>
          <a:p>
            <a:pPr defTabSz="931774">
              <a:defRPr/>
            </a:pPr>
            <a:fld id="{DB827055-821E-4F6B-AAA9-2685E1493D9C}" type="slidenum">
              <a:rPr lang="en-US">
                <a:solidFill>
                  <a:prstClr val="black"/>
                </a:solidFill>
                <a:latin typeface="Calibri" panose="020F0502020204030204"/>
              </a:rPr>
              <a:pPr defTabSz="931774">
                <a:defRPr/>
              </a:pPr>
              <a:t>23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297086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 SLOWLY </a:t>
            </a:r>
            <a:r>
              <a:rPr lang="en-US" dirty="0">
                <a:cs typeface="Calibri"/>
              </a:rPr>
              <a:t>KIM - Let’s look at data specific to Presidents and then we’ll get into some Learning Center data.</a:t>
            </a:r>
          </a:p>
          <a:p>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24</a:t>
            </a:fld>
            <a:endParaRPr lang="en-US" dirty="0"/>
          </a:p>
        </p:txBody>
      </p:sp>
    </p:spTree>
    <p:extLst>
      <p:ext uri="{BB962C8B-B14F-4D97-AF65-F5344CB8AC3E}">
        <p14:creationId xmlns:p14="http://schemas.microsoft.com/office/powerpoint/2010/main" val="3335593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email our team with a list of individual courses you would like to see in a learning plan. The benefit of this is if you are asking members to take a group of individual courses, we could give you one deep link and you can track progress of the learning plan on your reports.</a:t>
            </a:r>
          </a:p>
          <a:p>
            <a:endParaRPr lang="en-US" dirty="0"/>
          </a:p>
          <a:p>
            <a:r>
              <a:rPr lang="en-US" dirty="0"/>
              <a:t>You can also request us to set up a learning topic for your zone or district by topic or language. For example, we have a topic called District 5890 Expanding Our Reach only visible to members in D5890. We also have several catalogs for other languages. For example, we enrolled Chinese-speaking districts in a learning topic for Rotary Resources in Chinese. This reminds me if you speak a language not represented here, but members in your district translate Rotary materials into your local language, and you would like to post materials in a central location, you can use the Learning Center. </a:t>
            </a:r>
          </a:p>
        </p:txBody>
      </p:sp>
      <p:sp>
        <p:nvSpPr>
          <p:cNvPr id="4" name="Slide Number Placeholder 3"/>
          <p:cNvSpPr>
            <a:spLocks noGrp="1"/>
          </p:cNvSpPr>
          <p:nvPr>
            <p:ph type="sldNum" sz="quarter" idx="5"/>
          </p:nvPr>
        </p:nvSpPr>
        <p:spPr/>
        <p:txBody>
          <a:bodyPr/>
          <a:lstStyle/>
          <a:p>
            <a:fld id="{DB827055-821E-4F6B-AAA9-2685E1493D9C}" type="slidenum">
              <a:rPr lang="en-US" smtClean="0"/>
              <a:t>25</a:t>
            </a:fld>
            <a:endParaRPr lang="en-US" dirty="0"/>
          </a:p>
        </p:txBody>
      </p:sp>
    </p:spTree>
    <p:extLst>
      <p:ext uri="{BB962C8B-B14F-4D97-AF65-F5344CB8AC3E}">
        <p14:creationId xmlns:p14="http://schemas.microsoft.com/office/powerpoint/2010/main" val="3960411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86% of districts have access to reports globally, while 96% have access to reports in North America. </a:t>
            </a:r>
          </a:p>
          <a:p>
            <a:endParaRPr lang="en-US" dirty="0"/>
          </a:p>
          <a:p>
            <a:r>
              <a:rPr lang="en-US" dirty="0"/>
              <a:t>First, if you don’t currently receive reports, and you are a DG, DGE, DGN, DT, DMC, or DRFC, you can complete the Access to LC reports and complete the course. Here are the steps:</a:t>
            </a:r>
          </a:p>
          <a:p>
            <a:endParaRPr lang="en-US" dirty="0"/>
          </a:p>
          <a:p>
            <a:pPr marL="232943" indent="-232943">
              <a:buAutoNum type="arabicPeriod"/>
            </a:pPr>
            <a:r>
              <a:rPr lang="en-US" dirty="0"/>
              <a:t>Click the three lines at the top to access the menu</a:t>
            </a:r>
          </a:p>
          <a:p>
            <a:pPr marL="232943" indent="-232943">
              <a:buAutoNum type="arabicPeriod"/>
            </a:pPr>
            <a:r>
              <a:rPr lang="en-US" dirty="0"/>
              <a:t>Choose My Dashboard</a:t>
            </a:r>
          </a:p>
          <a:p>
            <a:pPr marL="232943" indent="-232943">
              <a:buAutoNum type="arabicPeriod"/>
            </a:pPr>
            <a:r>
              <a:rPr lang="en-US" dirty="0"/>
              <a:t>Click the Access to Learning Center Reports course. If it doesn’t appear on the top you can filter in the top right corner A-Z. </a:t>
            </a:r>
          </a:p>
          <a:p>
            <a:pPr marL="232943" indent="-232943">
              <a:buAutoNum type="arabicPeriod"/>
            </a:pPr>
            <a:r>
              <a:rPr lang="en-US" dirty="0"/>
              <a:t>Complete the course and you should have access to reports the following Monday.</a:t>
            </a:r>
          </a:p>
          <a:p>
            <a:endParaRPr lang="en-US" dirty="0"/>
          </a:p>
          <a:p>
            <a:pPr defTabSz="931774">
              <a:defRPr/>
            </a:pPr>
            <a:r>
              <a:rPr lang="en-US" dirty="0"/>
              <a:t>These members can share reports with other district committees, </a:t>
            </a:r>
            <a:r>
              <a:rPr lang="en-US" dirty="0" err="1"/>
              <a:t>Ags</a:t>
            </a:r>
            <a:r>
              <a:rPr lang="en-US" dirty="0"/>
              <a:t> or clubs if they are interested. The district leaders can decide if someone else needs to manage the reports and they can share them. </a:t>
            </a:r>
          </a:p>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26</a:t>
            </a:fld>
            <a:endParaRPr lang="en-US" dirty="0"/>
          </a:p>
        </p:txBody>
      </p:sp>
    </p:spTree>
    <p:extLst>
      <p:ext uri="{BB962C8B-B14F-4D97-AF65-F5344CB8AC3E}">
        <p14:creationId xmlns:p14="http://schemas.microsoft.com/office/powerpoint/2010/main" val="19151134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D561D-C1E9-FA18-F5B1-CF55032A5E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C13E8E-42C7-FB6B-4D54-BED50BAD03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44EBCD-0A75-CABB-4B62-548C993ADF2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To access the Learning Center on your smartphone, please follow the steps in this guide: </a:t>
            </a:r>
            <a:r>
              <a:rPr lang="es-419" sz="1800" b="1" u="none" dirty="0">
                <a:solidFill>
                  <a:srgbClr val="0070C0"/>
                </a:solidFill>
                <a:effectLst/>
                <a:latin typeface="Aptos" panose="020B0004020202020204" pitchFamily="34" charset="0"/>
                <a:ea typeface="Times New Roman" panose="02020603050405020304" pitchFamily="18" charset="0"/>
                <a:cs typeface="Aptos" panose="020B0004020202020204" pitchFamily="34" charset="0"/>
              </a:rPr>
              <a:t>https://my.rotary.org/en/document/</a:t>
            </a:r>
            <a:r>
              <a:rPr lang="es-419" sz="1800" b="1" i="0" u="none" dirty="0">
                <a:solidFill>
                  <a:srgbClr val="0070C0"/>
                </a:solidFill>
                <a:effectLst/>
                <a:latin typeface="Aptos" panose="020B0004020202020204" pitchFamily="34" charset="0"/>
                <a:ea typeface="Times New Roman" panose="02020603050405020304" pitchFamily="18" charset="0"/>
                <a:cs typeface="Aptos" panose="020B0004020202020204" pitchFamily="34" charset="0"/>
              </a:rPr>
              <a:t>how-to-use-learning-center-on-mobile</a:t>
            </a:r>
            <a:endParaRPr lang="es-419" sz="1800" b="1" i="0" u="none" dirty="0">
              <a:effectLst/>
              <a:latin typeface="Aptos" panose="020B0004020202020204" pitchFamily="34" charset="0"/>
              <a:ea typeface="Times New Roman" panose="02020603050405020304" pitchFamily="18"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r>
              <a:rPr lang="en-US" dirty="0">
                <a:cs typeface="Calibri"/>
              </a:rPr>
              <a:t>Please note, if you’ve never been to the Learning Center before, you need to access it for the first time on a desktop or laptop computer and accept the privacy policy before using the </a:t>
            </a:r>
            <a:r>
              <a:rPr lang="en-US" b="1" dirty="0" err="1">
                <a:cs typeface="Calibri"/>
              </a:rPr>
              <a:t>RotaryLearn</a:t>
            </a:r>
            <a:r>
              <a:rPr lang="en-US" dirty="0">
                <a:cs typeface="Calibri"/>
              </a:rPr>
              <a:t> app on your smartphone. </a:t>
            </a:r>
          </a:p>
          <a:p>
            <a:endParaRPr lang="en-US" baseline="0" dirty="0"/>
          </a:p>
        </p:txBody>
      </p:sp>
      <p:sp>
        <p:nvSpPr>
          <p:cNvPr id="4" name="Slide Number Placeholder 3">
            <a:extLst>
              <a:ext uri="{FF2B5EF4-FFF2-40B4-BE49-F238E27FC236}">
                <a16:creationId xmlns:a16="http://schemas.microsoft.com/office/drawing/2014/main" id="{65CB01E1-DBEF-1120-A24C-EF3D5D60F045}"/>
              </a:ext>
            </a:extLst>
          </p:cNvPr>
          <p:cNvSpPr>
            <a:spLocks noGrp="1"/>
          </p:cNvSpPr>
          <p:nvPr>
            <p:ph type="sldNum" sz="quarter" idx="10"/>
          </p:nvPr>
        </p:nvSpPr>
        <p:spPr/>
        <p:txBody>
          <a:bodyPr/>
          <a:lstStyle/>
          <a:p>
            <a:fld id="{DB827055-821E-4F6B-AAA9-2685E1493D9C}" type="slidenum">
              <a:rPr lang="en-US" smtClean="0"/>
              <a:t>27</a:t>
            </a:fld>
            <a:endParaRPr lang="en-US" dirty="0"/>
          </a:p>
        </p:txBody>
      </p:sp>
    </p:spTree>
    <p:extLst>
      <p:ext uri="{BB962C8B-B14F-4D97-AF65-F5344CB8AC3E}">
        <p14:creationId xmlns:p14="http://schemas.microsoft.com/office/powerpoint/2010/main" val="34090877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curriculum and the features of the Learning Center, what should you have your PEs focus on?</a:t>
            </a:r>
          </a:p>
        </p:txBody>
      </p:sp>
      <p:sp>
        <p:nvSpPr>
          <p:cNvPr id="4" name="Slide Number Placeholder 3"/>
          <p:cNvSpPr>
            <a:spLocks noGrp="1"/>
          </p:cNvSpPr>
          <p:nvPr>
            <p:ph type="sldNum" sz="quarter" idx="5"/>
          </p:nvPr>
        </p:nvSpPr>
        <p:spPr/>
        <p:txBody>
          <a:bodyPr/>
          <a:lstStyle/>
          <a:p>
            <a:fld id="{DB827055-821E-4F6B-AAA9-2685E1493D9C}" type="slidenum">
              <a:rPr lang="en-US" smtClean="0"/>
              <a:t>28</a:t>
            </a:fld>
            <a:endParaRPr lang="en-US" dirty="0"/>
          </a:p>
        </p:txBody>
      </p:sp>
    </p:spTree>
    <p:extLst>
      <p:ext uri="{BB962C8B-B14F-4D97-AF65-F5344CB8AC3E}">
        <p14:creationId xmlns:p14="http://schemas.microsoft.com/office/powerpoint/2010/main" val="7397154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 SLOWLY MEGAN – Now that you’ve learned about all the content available and how to access the content, let’s look at how to stay connected to what’s new.</a:t>
            </a:r>
          </a:p>
        </p:txBody>
      </p:sp>
      <p:sp>
        <p:nvSpPr>
          <p:cNvPr id="4" name="Slide Number Placeholder 3"/>
          <p:cNvSpPr>
            <a:spLocks noGrp="1"/>
          </p:cNvSpPr>
          <p:nvPr>
            <p:ph type="sldNum" sz="quarter" idx="10"/>
          </p:nvPr>
        </p:nvSpPr>
        <p:spPr/>
        <p:txBody>
          <a:bodyPr/>
          <a:lstStyle/>
          <a:p>
            <a:fld id="{DB827055-821E-4F6B-AAA9-2685E1493D9C}" type="slidenum">
              <a:rPr lang="en-US" smtClean="0"/>
              <a:t>29</a:t>
            </a:fld>
            <a:endParaRPr lang="en-US" dirty="0"/>
          </a:p>
        </p:txBody>
      </p:sp>
    </p:spTree>
    <p:extLst>
      <p:ext uri="{BB962C8B-B14F-4D97-AF65-F5344CB8AC3E}">
        <p14:creationId xmlns:p14="http://schemas.microsoft.com/office/powerpoint/2010/main" val="33126217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Emails with reports or reminders to take courses come from learn@learnmail.rotary.org. If you want to receive these messages in your inbox, you need to whitelist the email, or add it to your list of approved senders. If you don’t know how to do this, simply google “how to add an email as an approved sender in yahoo mail or whatever email server you have”</a:t>
            </a:r>
          </a:p>
        </p:txBody>
      </p:sp>
      <p:sp>
        <p:nvSpPr>
          <p:cNvPr id="4" name="Slide Number Placeholder 3"/>
          <p:cNvSpPr>
            <a:spLocks noGrp="1"/>
          </p:cNvSpPr>
          <p:nvPr>
            <p:ph type="sldNum" sz="quarter" idx="5"/>
          </p:nvPr>
        </p:nvSpPr>
        <p:spPr/>
        <p:txBody>
          <a:bodyPr/>
          <a:lstStyle/>
          <a:p>
            <a:fld id="{DB827055-821E-4F6B-AAA9-2685E1493D9C}" type="slidenum">
              <a:rPr lang="en-US" smtClean="0"/>
              <a:t>30</a:t>
            </a:fld>
            <a:endParaRPr lang="en-US" dirty="0"/>
          </a:p>
        </p:txBody>
      </p:sp>
    </p:spTree>
    <p:extLst>
      <p:ext uri="{BB962C8B-B14F-4D97-AF65-F5344CB8AC3E}">
        <p14:creationId xmlns:p14="http://schemas.microsoft.com/office/powerpoint/2010/main" val="13965606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If you would like to receive communications from us about new courses or other information related to the Learning Center and more, you can go to </a:t>
            </a:r>
            <a:r>
              <a:rPr lang="en-US" dirty="0" err="1">
                <a:cs typeface="Calibri"/>
              </a:rPr>
              <a:t>My.Rotary</a:t>
            </a:r>
            <a:r>
              <a:rPr lang="en-US" dirty="0">
                <a:cs typeface="Calibri"/>
              </a:rPr>
              <a:t> &gt; News &amp; Media &gt; Newsletters and manage your subscriptions. Be sure to select “Learning in Action” for updates. </a:t>
            </a:r>
          </a:p>
          <a:p>
            <a:endParaRPr lang="en-US" dirty="0">
              <a:cs typeface="Calibri"/>
            </a:endParaRPr>
          </a:p>
          <a:p>
            <a:r>
              <a:rPr lang="en-US" dirty="0">
                <a:cs typeface="Calibri"/>
              </a:rPr>
              <a:t>Note that we are in the process of updating this page to reflect the new newsletter title to Learning in Action. </a:t>
            </a:r>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31</a:t>
            </a:fld>
            <a:endParaRPr lang="en-US"/>
          </a:p>
        </p:txBody>
      </p:sp>
    </p:spTree>
    <p:extLst>
      <p:ext uri="{BB962C8B-B14F-4D97-AF65-F5344CB8AC3E}">
        <p14:creationId xmlns:p14="http://schemas.microsoft.com/office/powerpoint/2010/main" val="18094049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Learning Center also has a Facebook page! Visit our page for new and revised course promotions, data, and tips. In addition, please share the page and any tips posted to your Facebook feed. This helps us spread the word to Rotarians about this great learning tool.  </a:t>
            </a:r>
          </a:p>
          <a:p>
            <a:endParaRPr lang="en-US" dirty="0">
              <a:cs typeface="Calibri" panose="020F0502020204030204"/>
            </a:endParaRPr>
          </a:p>
          <a:p>
            <a:r>
              <a:rPr lang="en-US" dirty="0">
                <a:cs typeface="Calibri" panose="020F0502020204030204"/>
              </a:rPr>
              <a:t>Use the posts we create, take only the EN image, and reshare it on your page. </a:t>
            </a:r>
          </a:p>
        </p:txBody>
      </p:sp>
      <p:sp>
        <p:nvSpPr>
          <p:cNvPr id="4" name="Slide Number Placeholder 3"/>
          <p:cNvSpPr>
            <a:spLocks noGrp="1"/>
          </p:cNvSpPr>
          <p:nvPr>
            <p:ph type="sldNum" sz="quarter" idx="10"/>
          </p:nvPr>
        </p:nvSpPr>
        <p:spPr/>
        <p:txBody>
          <a:bodyPr/>
          <a:lstStyle/>
          <a:p>
            <a:fld id="{DB827055-821E-4F6B-AAA9-2685E1493D9C}" type="slidenum">
              <a:rPr lang="en-US" smtClean="0"/>
              <a:t>32</a:t>
            </a:fld>
            <a:endParaRPr lang="en-US"/>
          </a:p>
        </p:txBody>
      </p:sp>
    </p:spTree>
    <p:extLst>
      <p:ext uri="{BB962C8B-B14F-4D97-AF65-F5344CB8AC3E}">
        <p14:creationId xmlns:p14="http://schemas.microsoft.com/office/powerpoint/2010/main" val="1921104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4</a:t>
            </a:fld>
            <a:endParaRPr lang="en-US" dirty="0"/>
          </a:p>
        </p:txBody>
      </p:sp>
    </p:spTree>
    <p:extLst>
      <p:ext uri="{BB962C8B-B14F-4D97-AF65-F5344CB8AC3E}">
        <p14:creationId xmlns:p14="http://schemas.microsoft.com/office/powerpoint/2010/main" val="14723536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should have any questions about the Learning Center or run into technical issues, you can contact learn@rotary.org for assistance. </a:t>
            </a:r>
          </a:p>
          <a:p>
            <a:endParaRPr lang="en-US" dirty="0"/>
          </a:p>
          <a:p>
            <a:r>
              <a:rPr lang="en-US" dirty="0"/>
              <a:t>Let’s take a few minutes to see if the audience has any questions. X is going to help share some questions to respond to.</a:t>
            </a:r>
          </a:p>
        </p:txBody>
      </p:sp>
      <p:sp>
        <p:nvSpPr>
          <p:cNvPr id="4" name="Slide Number Placeholder 3"/>
          <p:cNvSpPr>
            <a:spLocks noGrp="1"/>
          </p:cNvSpPr>
          <p:nvPr>
            <p:ph type="sldNum" sz="quarter" idx="5"/>
          </p:nvPr>
        </p:nvSpPr>
        <p:spPr/>
        <p:txBody>
          <a:bodyPr/>
          <a:lstStyle/>
          <a:p>
            <a:fld id="{DB827055-821E-4F6B-AAA9-2685E1493D9C}" type="slidenum">
              <a:rPr lang="en-US" smtClean="0"/>
              <a:t>33</a:t>
            </a:fld>
            <a:endParaRPr lang="en-US" dirty="0"/>
          </a:p>
        </p:txBody>
      </p:sp>
    </p:spTree>
    <p:extLst>
      <p:ext uri="{BB962C8B-B14F-4D97-AF65-F5344CB8AC3E}">
        <p14:creationId xmlns:p14="http://schemas.microsoft.com/office/powerpoint/2010/main" val="1684797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 of DG responsibilities to promote RI strategic plan, grant programs and support AGs.</a:t>
            </a:r>
          </a:p>
          <a:p>
            <a:endParaRPr lang="en-US" dirty="0"/>
          </a:p>
          <a:p>
            <a:r>
              <a:rPr lang="en-US" dirty="0"/>
              <a:t>DGEs may want to consider embedding the Action Plan more explicitly into PELS events, highlight grant programs, involve AGs more in programming</a:t>
            </a:r>
          </a:p>
        </p:txBody>
      </p:sp>
      <p:sp>
        <p:nvSpPr>
          <p:cNvPr id="4" name="Slide Number Placeholder 3"/>
          <p:cNvSpPr>
            <a:spLocks noGrp="1"/>
          </p:cNvSpPr>
          <p:nvPr>
            <p:ph type="sldNum" sz="quarter" idx="5"/>
          </p:nvPr>
        </p:nvSpPr>
        <p:spPr/>
        <p:txBody>
          <a:bodyPr/>
          <a:lstStyle/>
          <a:p>
            <a:fld id="{DB827055-821E-4F6B-AAA9-2685E1493D9C}" type="slidenum">
              <a:rPr lang="en-US" smtClean="0"/>
              <a:t>6</a:t>
            </a:fld>
            <a:endParaRPr lang="en-US" dirty="0"/>
          </a:p>
        </p:txBody>
      </p:sp>
    </p:spTree>
    <p:extLst>
      <p:ext uri="{BB962C8B-B14F-4D97-AF65-F5344CB8AC3E}">
        <p14:creationId xmlns:p14="http://schemas.microsoft.com/office/powerpoint/2010/main" val="3101923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hold the district legislative meeting at PELS, CLLS, or a separate date and time for the meeting. </a:t>
            </a:r>
          </a:p>
        </p:txBody>
      </p:sp>
      <p:sp>
        <p:nvSpPr>
          <p:cNvPr id="4" name="Slide Number Placeholder 3"/>
          <p:cNvSpPr>
            <a:spLocks noGrp="1"/>
          </p:cNvSpPr>
          <p:nvPr>
            <p:ph type="sldNum" sz="quarter" idx="5"/>
          </p:nvPr>
        </p:nvSpPr>
        <p:spPr/>
        <p:txBody>
          <a:bodyPr/>
          <a:lstStyle/>
          <a:p>
            <a:fld id="{DB827055-821E-4F6B-AAA9-2685E1493D9C}" type="slidenum">
              <a:rPr lang="en-US" smtClean="0"/>
              <a:t>7</a:t>
            </a:fld>
            <a:endParaRPr lang="en-US" dirty="0"/>
          </a:p>
        </p:txBody>
      </p:sp>
    </p:spTree>
    <p:extLst>
      <p:ext uri="{BB962C8B-B14F-4D97-AF65-F5344CB8AC3E}">
        <p14:creationId xmlns:p14="http://schemas.microsoft.com/office/powerpoint/2010/main" val="3382143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8</a:t>
            </a:fld>
            <a:endParaRPr lang="en-US" dirty="0"/>
          </a:p>
        </p:txBody>
      </p:sp>
    </p:spTree>
    <p:extLst>
      <p:ext uri="{BB962C8B-B14F-4D97-AF65-F5344CB8AC3E}">
        <p14:creationId xmlns:p14="http://schemas.microsoft.com/office/powerpoint/2010/main" val="215945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 to start by talking about our philosophy. In Rotary, we want learning to be fun and engaging and participant centered. Running a club should not feel overwhelming, many times incoming presidents can pull from past work experiences or past experiences within their club and apply them to this role. Facilitated sessions will help bring out those experiences into the room and you’ll have more ideas shared.</a:t>
            </a:r>
          </a:p>
          <a:p>
            <a:endParaRPr lang="en-US" dirty="0"/>
          </a:p>
          <a:p>
            <a:r>
              <a:rPr lang="en-US" dirty="0"/>
              <a:t>We often hear that all the information they receive is like a fire hose. One way to combat this is to help them through the online courses one at a time. </a:t>
            </a:r>
          </a:p>
          <a:p>
            <a:endParaRPr lang="en-US" dirty="0"/>
          </a:p>
          <a:p>
            <a:r>
              <a:rPr lang="en-US" dirty="0"/>
              <a:t>These courses are our foundational policies. They are build from policy and incorporate best practices to help our action plan move forward. If you have not taken a close look at your curriculum lately, we recommend that you do. These courses are required for presidents. They can serve as pre-PELS learning opportunities along with a few other tasks they will need to complete like getting a My Rotary account.</a:t>
            </a:r>
          </a:p>
          <a:p>
            <a:endParaRPr lang="en-US" dirty="0"/>
          </a:p>
          <a:p>
            <a:r>
              <a:rPr lang="en-US" dirty="0"/>
              <a:t>My recommendation would be to start in December or January and give them a different task every other week. Take this course and get a My Rotary account, ensure it’s connected to your club. Let them know you’ll be reminding them to take these courses over the next few weeks in hopes that they complete them before the in-person event. This will allow them to go at their own pace. </a:t>
            </a:r>
          </a:p>
          <a:p>
            <a:endParaRPr lang="en-US" dirty="0"/>
          </a:p>
          <a:p>
            <a:r>
              <a:rPr lang="en-US" b="1" dirty="0"/>
              <a:t>In our breakout session later we’ll take a deep dive into how it’s going at your events. We want to get that consistent messaging to all incoming club officers. </a:t>
            </a:r>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9</a:t>
            </a:fld>
            <a:endParaRPr lang="en-US" dirty="0"/>
          </a:p>
        </p:txBody>
      </p:sp>
    </p:spTree>
    <p:extLst>
      <p:ext uri="{BB962C8B-B14F-4D97-AF65-F5344CB8AC3E}">
        <p14:creationId xmlns:p14="http://schemas.microsoft.com/office/powerpoint/2010/main" val="2967899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asking that your in-person learning events build off what’s in the courses. We are building leader’s guides with the assumption that members took the online courses. </a:t>
            </a:r>
          </a:p>
          <a:p>
            <a:r>
              <a:rPr lang="en-US" dirty="0"/>
              <a:t>Online courses are best for self-paced learning of foundational information while in-person learning is best for idea sharing in small groups and regionalized content. </a:t>
            </a:r>
          </a:p>
          <a:p>
            <a:endParaRPr lang="en-US" dirty="0"/>
          </a:p>
          <a:p>
            <a:r>
              <a:rPr lang="en-US" dirty="0"/>
              <a:t>So it doesn’t mean, present the course content at your PETS. That would be redundant for those that completed the courses. </a:t>
            </a:r>
          </a:p>
          <a:p>
            <a:endParaRPr lang="en-US" dirty="0"/>
          </a:p>
          <a:p>
            <a:r>
              <a:rPr lang="en-US" dirty="0"/>
              <a:t>If members didn’t take the courses prior to the event, maybe they didn’t feel like they needed them, or maybe they plan to take them later when they have more time. If you replicate what’s in the courses, it’s repetitive and boring for participants who took them. </a:t>
            </a:r>
          </a:p>
          <a:p>
            <a:endParaRPr lang="en-US" dirty="0"/>
          </a:p>
          <a:p>
            <a:r>
              <a:rPr lang="en-US" dirty="0"/>
              <a:t>An example would be, as curriculum leads, take the course on Managing Club Business. If you want to have a breakout session on this topic because you think it’s important, don’t provide the same information again, ask the participants to get into small groups, share what they think will be the most challenging aspects and brainstorm ideas for overcoming those challenges. </a:t>
            </a:r>
          </a:p>
          <a:p>
            <a:endParaRPr lang="en-US" dirty="0"/>
          </a:p>
          <a:p>
            <a:r>
              <a:rPr lang="en-US" dirty="0"/>
              <a:t>Same with The Rotary Foundation. If they take the course prior to PETS, they will be prepared to discuss activating The Foundation in their club. If they are confused about what a specific program or fund is, have someone in the room explain it to them. Keep the focus on how to implement the programs of the Foundation in their clubs so they leave with actionable items.</a:t>
            </a:r>
          </a:p>
        </p:txBody>
      </p:sp>
      <p:sp>
        <p:nvSpPr>
          <p:cNvPr id="4" name="Slide Number Placeholder 3"/>
          <p:cNvSpPr>
            <a:spLocks noGrp="1"/>
          </p:cNvSpPr>
          <p:nvPr>
            <p:ph type="sldNum" sz="quarter" idx="5"/>
          </p:nvPr>
        </p:nvSpPr>
        <p:spPr/>
        <p:txBody>
          <a:bodyPr/>
          <a:lstStyle/>
          <a:p>
            <a:fld id="{DB827055-821E-4F6B-AAA9-2685E1493D9C}" type="slidenum">
              <a:rPr lang="en-US" smtClean="0"/>
              <a:t>10</a:t>
            </a:fld>
            <a:endParaRPr lang="en-US" dirty="0"/>
          </a:p>
        </p:txBody>
      </p:sp>
    </p:spTree>
    <p:extLst>
      <p:ext uri="{BB962C8B-B14F-4D97-AF65-F5344CB8AC3E}">
        <p14:creationId xmlns:p14="http://schemas.microsoft.com/office/powerpoint/2010/main" val="1765818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in the process of updating this with the updated learning event titles. </a:t>
            </a:r>
          </a:p>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11</a:t>
            </a:fld>
            <a:endParaRPr lang="en-US" dirty="0"/>
          </a:p>
        </p:txBody>
      </p:sp>
    </p:spTree>
    <p:extLst>
      <p:ext uri="{BB962C8B-B14F-4D97-AF65-F5344CB8AC3E}">
        <p14:creationId xmlns:p14="http://schemas.microsoft.com/office/powerpoint/2010/main" val="714761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1D0F0E6-22D0-49A2-8945-52AEAD9041CD}"/>
              </a:ext>
            </a:extLst>
          </p:cNvPr>
          <p:cNvSpPr>
            <a:spLocks noGrp="1"/>
          </p:cNvSpPr>
          <p:nvPr>
            <p:ph type="pic" sz="quarter" idx="13"/>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7" name="Text Placeholder 6">
            <a:extLst>
              <a:ext uri="{FF2B5EF4-FFF2-40B4-BE49-F238E27FC236}">
                <a16:creationId xmlns:a16="http://schemas.microsoft.com/office/drawing/2014/main" id="{23834558-27F1-4188-B277-0880D2CE052B}"/>
              </a:ext>
            </a:extLst>
          </p:cNvPr>
          <p:cNvSpPr>
            <a:spLocks noGrp="1"/>
          </p:cNvSpPr>
          <p:nvPr>
            <p:ph type="body" sz="quarter" idx="14" hasCustomPrompt="1"/>
          </p:nvPr>
        </p:nvSpPr>
        <p:spPr>
          <a:xfrm>
            <a:off x="0" y="0"/>
            <a:ext cx="12192000" cy="6858000"/>
          </a:xfrm>
          <a:custGeom>
            <a:avLst/>
            <a:gdLst>
              <a:gd name="connsiteX0" fmla="*/ 6602777 w 12192000"/>
              <a:gd name="connsiteY0" fmla="*/ 6116155 h 6858000"/>
              <a:gd name="connsiteX1" fmla="*/ 6612980 w 12192000"/>
              <a:gd name="connsiteY1" fmla="*/ 6116155 h 6858000"/>
              <a:gd name="connsiteX2" fmla="*/ 6617061 w 12192000"/>
              <a:gd name="connsiteY2" fmla="*/ 6124493 h 6858000"/>
              <a:gd name="connsiteX3" fmla="*/ 6623183 w 12192000"/>
              <a:gd name="connsiteY3" fmla="*/ 6226637 h 6858000"/>
              <a:gd name="connsiteX4" fmla="*/ 6621142 w 12192000"/>
              <a:gd name="connsiteY4" fmla="*/ 6237059 h 6858000"/>
              <a:gd name="connsiteX5" fmla="*/ 6615021 w 12192000"/>
              <a:gd name="connsiteY5" fmla="*/ 6237059 h 6858000"/>
              <a:gd name="connsiteX6" fmla="*/ 6508908 w 12192000"/>
              <a:gd name="connsiteY6" fmla="*/ 6174523 h 6858000"/>
              <a:gd name="connsiteX7" fmla="*/ 6504827 w 12192000"/>
              <a:gd name="connsiteY7" fmla="*/ 6168270 h 6858000"/>
              <a:gd name="connsiteX8" fmla="*/ 6504827 w 12192000"/>
              <a:gd name="connsiteY8" fmla="*/ 6166184 h 6858000"/>
              <a:gd name="connsiteX9" fmla="*/ 6510948 w 12192000"/>
              <a:gd name="connsiteY9" fmla="*/ 6162015 h 6858000"/>
              <a:gd name="connsiteX10" fmla="*/ 6602777 w 12192000"/>
              <a:gd name="connsiteY10" fmla="*/ 6116155 h 6858000"/>
              <a:gd name="connsiteX11" fmla="*/ 6685511 w 12192000"/>
              <a:gd name="connsiteY11" fmla="*/ 6114071 h 6858000"/>
              <a:gd name="connsiteX12" fmla="*/ 6695813 w 12192000"/>
              <a:gd name="connsiteY12" fmla="*/ 6114071 h 6858000"/>
              <a:gd name="connsiteX13" fmla="*/ 6786472 w 12192000"/>
              <a:gd name="connsiteY13" fmla="*/ 6159837 h 6858000"/>
              <a:gd name="connsiteX14" fmla="*/ 6794714 w 12192000"/>
              <a:gd name="connsiteY14" fmla="*/ 6166078 h 6858000"/>
              <a:gd name="connsiteX15" fmla="*/ 6790593 w 12192000"/>
              <a:gd name="connsiteY15" fmla="*/ 6172318 h 6858000"/>
              <a:gd name="connsiteX16" fmla="*/ 6683451 w 12192000"/>
              <a:gd name="connsiteY16" fmla="*/ 6234726 h 6858000"/>
              <a:gd name="connsiteX17" fmla="*/ 6675208 w 12192000"/>
              <a:gd name="connsiteY17" fmla="*/ 6234726 h 6858000"/>
              <a:gd name="connsiteX18" fmla="*/ 6673148 w 12192000"/>
              <a:gd name="connsiteY18" fmla="*/ 6226405 h 6858000"/>
              <a:gd name="connsiteX19" fmla="*/ 6681390 w 12192000"/>
              <a:gd name="connsiteY19" fmla="*/ 6122392 h 6858000"/>
              <a:gd name="connsiteX20" fmla="*/ 6685511 w 12192000"/>
              <a:gd name="connsiteY20" fmla="*/ 6114071 h 6858000"/>
              <a:gd name="connsiteX21" fmla="*/ 5867776 w 12192000"/>
              <a:gd name="connsiteY21" fmla="*/ 6074328 h 6858000"/>
              <a:gd name="connsiteX22" fmla="*/ 5867776 w 12192000"/>
              <a:gd name="connsiteY22" fmla="*/ 6117531 h 6858000"/>
              <a:gd name="connsiteX23" fmla="*/ 5819888 w 12192000"/>
              <a:gd name="connsiteY23" fmla="*/ 6125760 h 6858000"/>
              <a:gd name="connsiteX24" fmla="*/ 5801149 w 12192000"/>
              <a:gd name="connsiteY24" fmla="*/ 6101073 h 6858000"/>
              <a:gd name="connsiteX25" fmla="*/ 5826134 w 12192000"/>
              <a:gd name="connsiteY25" fmla="*/ 6076386 h 6858000"/>
              <a:gd name="connsiteX26" fmla="*/ 5518276 w 12192000"/>
              <a:gd name="connsiteY26" fmla="*/ 6004194 h 6858000"/>
              <a:gd name="connsiteX27" fmla="*/ 5559186 w 12192000"/>
              <a:gd name="connsiteY27" fmla="*/ 6064393 h 6858000"/>
              <a:gd name="connsiteX28" fmla="*/ 5518276 w 12192000"/>
              <a:gd name="connsiteY28" fmla="*/ 6124591 h 6858000"/>
              <a:gd name="connsiteX29" fmla="*/ 5477363 w 12192000"/>
              <a:gd name="connsiteY29" fmla="*/ 6064393 h 6858000"/>
              <a:gd name="connsiteX30" fmla="*/ 5518276 w 12192000"/>
              <a:gd name="connsiteY30" fmla="*/ 6004194 h 6858000"/>
              <a:gd name="connsiteX31" fmla="*/ 6672498 w 12192000"/>
              <a:gd name="connsiteY31" fmla="*/ 5995882 h 6858000"/>
              <a:gd name="connsiteX32" fmla="*/ 6681491 w 12192000"/>
              <a:gd name="connsiteY32" fmla="*/ 5996921 h 6858000"/>
              <a:gd name="connsiteX33" fmla="*/ 6708215 w 12192000"/>
              <a:gd name="connsiteY33" fmla="*/ 6048872 h 6858000"/>
              <a:gd name="connsiteX34" fmla="*/ 6648601 w 12192000"/>
              <a:gd name="connsiteY34" fmla="*/ 6107057 h 6858000"/>
              <a:gd name="connsiteX35" fmla="*/ 6588987 w 12192000"/>
              <a:gd name="connsiteY35" fmla="*/ 6048872 h 6858000"/>
              <a:gd name="connsiteX36" fmla="*/ 6615711 w 12192000"/>
              <a:gd name="connsiteY36" fmla="*/ 5999000 h 6858000"/>
              <a:gd name="connsiteX37" fmla="*/ 6632156 w 12192000"/>
              <a:gd name="connsiteY37" fmla="*/ 6001077 h 6858000"/>
              <a:gd name="connsiteX38" fmla="*/ 6630100 w 12192000"/>
              <a:gd name="connsiteY38" fmla="*/ 6017702 h 6858000"/>
              <a:gd name="connsiteX39" fmla="*/ 6613655 w 12192000"/>
              <a:gd name="connsiteY39" fmla="*/ 6048872 h 6858000"/>
              <a:gd name="connsiteX40" fmla="*/ 6648601 w 12192000"/>
              <a:gd name="connsiteY40" fmla="*/ 6084199 h 6858000"/>
              <a:gd name="connsiteX41" fmla="*/ 6683547 w 12192000"/>
              <a:gd name="connsiteY41" fmla="*/ 6048872 h 6858000"/>
              <a:gd name="connsiteX42" fmla="*/ 6667102 w 12192000"/>
              <a:gd name="connsiteY42" fmla="*/ 6017702 h 6858000"/>
              <a:gd name="connsiteX43" fmla="*/ 6665047 w 12192000"/>
              <a:gd name="connsiteY43" fmla="*/ 6001077 h 6858000"/>
              <a:gd name="connsiteX44" fmla="*/ 6672498 w 12192000"/>
              <a:gd name="connsiteY44" fmla="*/ 5995882 h 6858000"/>
              <a:gd name="connsiteX45" fmla="*/ 6821432 w 12192000"/>
              <a:gd name="connsiteY45" fmla="*/ 5980816 h 6858000"/>
              <a:gd name="connsiteX46" fmla="*/ 6825565 w 12192000"/>
              <a:gd name="connsiteY46" fmla="*/ 5987045 h 6858000"/>
              <a:gd name="connsiteX47" fmla="*/ 6825565 w 12192000"/>
              <a:gd name="connsiteY47" fmla="*/ 6111612 h 6858000"/>
              <a:gd name="connsiteX48" fmla="*/ 6821432 w 12192000"/>
              <a:gd name="connsiteY48" fmla="*/ 6117840 h 6858000"/>
              <a:gd name="connsiteX49" fmla="*/ 6813166 w 12192000"/>
              <a:gd name="connsiteY49" fmla="*/ 6115764 h 6858000"/>
              <a:gd name="connsiteX50" fmla="*/ 6728441 w 12192000"/>
              <a:gd name="connsiteY50" fmla="*/ 6057632 h 6858000"/>
              <a:gd name="connsiteX51" fmla="*/ 6722242 w 12192000"/>
              <a:gd name="connsiteY51" fmla="*/ 6049328 h 6858000"/>
              <a:gd name="connsiteX52" fmla="*/ 6728441 w 12192000"/>
              <a:gd name="connsiteY52" fmla="*/ 6041024 h 6858000"/>
              <a:gd name="connsiteX53" fmla="*/ 6813166 w 12192000"/>
              <a:gd name="connsiteY53" fmla="*/ 5982893 h 6858000"/>
              <a:gd name="connsiteX54" fmla="*/ 6821432 w 12192000"/>
              <a:gd name="connsiteY54" fmla="*/ 5980816 h 6858000"/>
              <a:gd name="connsiteX55" fmla="*/ 6475604 w 12192000"/>
              <a:gd name="connsiteY55" fmla="*/ 5980816 h 6858000"/>
              <a:gd name="connsiteX56" fmla="*/ 6483787 w 12192000"/>
              <a:gd name="connsiteY56" fmla="*/ 5984968 h 6858000"/>
              <a:gd name="connsiteX57" fmla="*/ 6567656 w 12192000"/>
              <a:gd name="connsiteY57" fmla="*/ 6041024 h 6858000"/>
              <a:gd name="connsiteX58" fmla="*/ 6573792 w 12192000"/>
              <a:gd name="connsiteY58" fmla="*/ 6049328 h 6858000"/>
              <a:gd name="connsiteX59" fmla="*/ 6567656 w 12192000"/>
              <a:gd name="connsiteY59" fmla="*/ 6057632 h 6858000"/>
              <a:gd name="connsiteX60" fmla="*/ 6483787 w 12192000"/>
              <a:gd name="connsiteY60" fmla="*/ 6115764 h 6858000"/>
              <a:gd name="connsiteX61" fmla="*/ 6475604 w 12192000"/>
              <a:gd name="connsiteY61" fmla="*/ 6117840 h 6858000"/>
              <a:gd name="connsiteX62" fmla="*/ 6471513 w 12192000"/>
              <a:gd name="connsiteY62" fmla="*/ 6111612 h 6858000"/>
              <a:gd name="connsiteX63" fmla="*/ 6471513 w 12192000"/>
              <a:gd name="connsiteY63" fmla="*/ 5987045 h 6858000"/>
              <a:gd name="connsiteX64" fmla="*/ 6475604 w 12192000"/>
              <a:gd name="connsiteY64" fmla="*/ 5980816 h 6858000"/>
              <a:gd name="connsiteX65" fmla="*/ 6087559 w 12192000"/>
              <a:gd name="connsiteY65" fmla="*/ 5970296 h 6858000"/>
              <a:gd name="connsiteX66" fmla="*/ 6081400 w 12192000"/>
              <a:gd name="connsiteY66" fmla="*/ 5972374 h 6858000"/>
              <a:gd name="connsiteX67" fmla="*/ 6079347 w 12192000"/>
              <a:gd name="connsiteY67" fmla="*/ 5978604 h 6858000"/>
              <a:gd name="connsiteX68" fmla="*/ 6120408 w 12192000"/>
              <a:gd name="connsiteY68" fmla="*/ 6136455 h 6858000"/>
              <a:gd name="connsiteX69" fmla="*/ 6145045 w 12192000"/>
              <a:gd name="connsiteY69" fmla="*/ 6157224 h 6858000"/>
              <a:gd name="connsiteX70" fmla="*/ 6153257 w 12192000"/>
              <a:gd name="connsiteY70" fmla="*/ 6157224 h 6858000"/>
              <a:gd name="connsiteX71" fmla="*/ 6149151 w 12192000"/>
              <a:gd name="connsiteY71" fmla="*/ 6165532 h 6858000"/>
              <a:gd name="connsiteX72" fmla="*/ 6149151 w 12192000"/>
              <a:gd name="connsiteY72" fmla="*/ 6167609 h 6858000"/>
              <a:gd name="connsiteX73" fmla="*/ 6124515 w 12192000"/>
              <a:gd name="connsiteY73" fmla="*/ 6186302 h 6858000"/>
              <a:gd name="connsiteX74" fmla="*/ 6089612 w 12192000"/>
              <a:gd name="connsiteY74" fmla="*/ 6184225 h 6858000"/>
              <a:gd name="connsiteX75" fmla="*/ 6083453 w 12192000"/>
              <a:gd name="connsiteY75" fmla="*/ 6186302 h 6858000"/>
              <a:gd name="connsiteX76" fmla="*/ 6081400 w 12192000"/>
              <a:gd name="connsiteY76" fmla="*/ 6190456 h 6858000"/>
              <a:gd name="connsiteX77" fmla="*/ 6081400 w 12192000"/>
              <a:gd name="connsiteY77" fmla="*/ 6209149 h 6858000"/>
              <a:gd name="connsiteX78" fmla="*/ 6087559 w 12192000"/>
              <a:gd name="connsiteY78" fmla="*/ 6215380 h 6858000"/>
              <a:gd name="connsiteX79" fmla="*/ 6134780 w 12192000"/>
              <a:gd name="connsiteY79" fmla="*/ 6221610 h 6858000"/>
              <a:gd name="connsiteX80" fmla="*/ 6136833 w 12192000"/>
              <a:gd name="connsiteY80" fmla="*/ 6221610 h 6858000"/>
              <a:gd name="connsiteX81" fmla="*/ 6190213 w 12192000"/>
              <a:gd name="connsiteY81" fmla="*/ 6169686 h 6858000"/>
              <a:gd name="connsiteX82" fmla="*/ 6223062 w 12192000"/>
              <a:gd name="connsiteY82" fmla="*/ 6040914 h 6858000"/>
              <a:gd name="connsiteX83" fmla="*/ 6235380 w 12192000"/>
              <a:gd name="connsiteY83" fmla="*/ 5999374 h 6858000"/>
              <a:gd name="connsiteX84" fmla="*/ 6239487 w 12192000"/>
              <a:gd name="connsiteY84" fmla="*/ 5978604 h 6858000"/>
              <a:gd name="connsiteX85" fmla="*/ 6237434 w 12192000"/>
              <a:gd name="connsiteY85" fmla="*/ 5972374 h 6858000"/>
              <a:gd name="connsiteX86" fmla="*/ 6233327 w 12192000"/>
              <a:gd name="connsiteY86" fmla="*/ 5970296 h 6858000"/>
              <a:gd name="connsiteX87" fmla="*/ 6204584 w 12192000"/>
              <a:gd name="connsiteY87" fmla="*/ 5970296 h 6858000"/>
              <a:gd name="connsiteX88" fmla="*/ 6198425 w 12192000"/>
              <a:gd name="connsiteY88" fmla="*/ 5974451 h 6858000"/>
              <a:gd name="connsiteX89" fmla="*/ 6161469 w 12192000"/>
              <a:gd name="connsiteY89" fmla="*/ 6115685 h 6858000"/>
              <a:gd name="connsiteX90" fmla="*/ 6159417 w 12192000"/>
              <a:gd name="connsiteY90" fmla="*/ 6115685 h 6858000"/>
              <a:gd name="connsiteX91" fmla="*/ 6120408 w 12192000"/>
              <a:gd name="connsiteY91" fmla="*/ 5974451 h 6858000"/>
              <a:gd name="connsiteX92" fmla="*/ 6114249 w 12192000"/>
              <a:gd name="connsiteY92" fmla="*/ 5970296 h 6858000"/>
              <a:gd name="connsiteX93" fmla="*/ 6087559 w 12192000"/>
              <a:gd name="connsiteY93" fmla="*/ 5970296 h 6858000"/>
              <a:gd name="connsiteX94" fmla="*/ 6047787 w 12192000"/>
              <a:gd name="connsiteY94" fmla="*/ 5967959 h 6858000"/>
              <a:gd name="connsiteX95" fmla="*/ 5998692 w 12192000"/>
              <a:gd name="connsiteY95" fmla="*/ 5988768 h 6858000"/>
              <a:gd name="connsiteX96" fmla="*/ 5998692 w 12192000"/>
              <a:gd name="connsiteY96" fmla="*/ 5976283 h 6858000"/>
              <a:gd name="connsiteX97" fmla="*/ 5992556 w 12192000"/>
              <a:gd name="connsiteY97" fmla="*/ 5970040 h 6858000"/>
              <a:gd name="connsiteX98" fmla="*/ 5963918 w 12192000"/>
              <a:gd name="connsiteY98" fmla="*/ 5970040 h 6858000"/>
              <a:gd name="connsiteX99" fmla="*/ 5957781 w 12192000"/>
              <a:gd name="connsiteY99" fmla="*/ 5976283 h 6858000"/>
              <a:gd name="connsiteX100" fmla="*/ 5957781 w 12192000"/>
              <a:gd name="connsiteY100" fmla="*/ 6151078 h 6858000"/>
              <a:gd name="connsiteX101" fmla="*/ 5963918 w 12192000"/>
              <a:gd name="connsiteY101" fmla="*/ 6157321 h 6858000"/>
              <a:gd name="connsiteX102" fmla="*/ 5992556 w 12192000"/>
              <a:gd name="connsiteY102" fmla="*/ 6157321 h 6858000"/>
              <a:gd name="connsiteX103" fmla="*/ 5998692 w 12192000"/>
              <a:gd name="connsiteY103" fmla="*/ 6151078 h 6858000"/>
              <a:gd name="connsiteX104" fmla="*/ 5998692 w 12192000"/>
              <a:gd name="connsiteY104" fmla="*/ 6030386 h 6858000"/>
              <a:gd name="connsiteX105" fmla="*/ 6049832 w 12192000"/>
              <a:gd name="connsiteY105" fmla="*/ 6007496 h 6858000"/>
              <a:gd name="connsiteX106" fmla="*/ 6055969 w 12192000"/>
              <a:gd name="connsiteY106" fmla="*/ 6001253 h 6858000"/>
              <a:gd name="connsiteX107" fmla="*/ 6055969 w 12192000"/>
              <a:gd name="connsiteY107" fmla="*/ 5974202 h 6858000"/>
              <a:gd name="connsiteX108" fmla="*/ 6053923 w 12192000"/>
              <a:gd name="connsiteY108" fmla="*/ 5970040 h 6858000"/>
              <a:gd name="connsiteX109" fmla="*/ 6047787 w 12192000"/>
              <a:gd name="connsiteY109" fmla="*/ 5967959 h 6858000"/>
              <a:gd name="connsiteX110" fmla="*/ 5846879 w 12192000"/>
              <a:gd name="connsiteY110" fmla="*/ 5964452 h 6858000"/>
              <a:gd name="connsiteX111" fmla="*/ 5776523 w 12192000"/>
              <a:gd name="connsiteY111" fmla="*/ 5972770 h 6858000"/>
              <a:gd name="connsiteX112" fmla="*/ 5770315 w 12192000"/>
              <a:gd name="connsiteY112" fmla="*/ 5979008 h 6858000"/>
              <a:gd name="connsiteX113" fmla="*/ 5772384 w 12192000"/>
              <a:gd name="connsiteY113" fmla="*/ 6003961 h 6858000"/>
              <a:gd name="connsiteX114" fmla="*/ 5774454 w 12192000"/>
              <a:gd name="connsiteY114" fmla="*/ 6008120 h 6858000"/>
              <a:gd name="connsiteX115" fmla="*/ 5778592 w 12192000"/>
              <a:gd name="connsiteY115" fmla="*/ 6010199 h 6858000"/>
              <a:gd name="connsiteX116" fmla="*/ 5844809 w 12192000"/>
              <a:gd name="connsiteY116" fmla="*/ 6006040 h 6858000"/>
              <a:gd name="connsiteX117" fmla="*/ 5867571 w 12192000"/>
              <a:gd name="connsiteY117" fmla="*/ 6028914 h 6858000"/>
              <a:gd name="connsiteX118" fmla="*/ 5867571 w 12192000"/>
              <a:gd name="connsiteY118" fmla="*/ 6041390 h 6858000"/>
              <a:gd name="connsiteX119" fmla="*/ 5822047 w 12192000"/>
              <a:gd name="connsiteY119" fmla="*/ 6045549 h 6858000"/>
              <a:gd name="connsiteX120" fmla="*/ 5757900 w 12192000"/>
              <a:gd name="connsiteY120" fmla="*/ 6101693 h 6858000"/>
              <a:gd name="connsiteX121" fmla="*/ 5813770 w 12192000"/>
              <a:gd name="connsiteY121" fmla="*/ 6161996 h 6858000"/>
              <a:gd name="connsiteX122" fmla="*/ 5873779 w 12192000"/>
              <a:gd name="connsiteY122" fmla="*/ 6149520 h 6858000"/>
              <a:gd name="connsiteX123" fmla="*/ 5902750 w 12192000"/>
              <a:gd name="connsiteY123" fmla="*/ 6161996 h 6858000"/>
              <a:gd name="connsiteX124" fmla="*/ 5908957 w 12192000"/>
              <a:gd name="connsiteY124" fmla="*/ 6159917 h 6858000"/>
              <a:gd name="connsiteX125" fmla="*/ 5911026 w 12192000"/>
              <a:gd name="connsiteY125" fmla="*/ 6153679 h 6858000"/>
              <a:gd name="connsiteX126" fmla="*/ 5911026 w 12192000"/>
              <a:gd name="connsiteY126" fmla="*/ 6028914 h 6858000"/>
              <a:gd name="connsiteX127" fmla="*/ 5846879 w 12192000"/>
              <a:gd name="connsiteY127" fmla="*/ 5964452 h 6858000"/>
              <a:gd name="connsiteX128" fmla="*/ 5518274 w 12192000"/>
              <a:gd name="connsiteY128" fmla="*/ 5964452 h 6858000"/>
              <a:gd name="connsiteX129" fmla="*/ 5434114 w 12192000"/>
              <a:gd name="connsiteY129" fmla="*/ 6063224 h 6858000"/>
              <a:gd name="connsiteX130" fmla="*/ 5518274 w 12192000"/>
              <a:gd name="connsiteY130" fmla="*/ 6161996 h 6858000"/>
              <a:gd name="connsiteX131" fmla="*/ 5602435 w 12192000"/>
              <a:gd name="connsiteY131" fmla="*/ 6063224 h 6858000"/>
              <a:gd name="connsiteX132" fmla="*/ 5518274 w 12192000"/>
              <a:gd name="connsiteY132" fmla="*/ 5964452 h 6858000"/>
              <a:gd name="connsiteX133" fmla="*/ 5302320 w 12192000"/>
              <a:gd name="connsiteY133" fmla="*/ 5938736 h 6858000"/>
              <a:gd name="connsiteX134" fmla="*/ 5318685 w 12192000"/>
              <a:gd name="connsiteY134" fmla="*/ 5938736 h 6858000"/>
              <a:gd name="connsiteX135" fmla="*/ 5361642 w 12192000"/>
              <a:gd name="connsiteY135" fmla="*/ 5978478 h 6858000"/>
              <a:gd name="connsiteX136" fmla="*/ 5316640 w 12192000"/>
              <a:gd name="connsiteY136" fmla="*/ 6016129 h 6858000"/>
              <a:gd name="connsiteX137" fmla="*/ 5271637 w 12192000"/>
              <a:gd name="connsiteY137" fmla="*/ 6016129 h 6858000"/>
              <a:gd name="connsiteX138" fmla="*/ 5271637 w 12192000"/>
              <a:gd name="connsiteY138" fmla="*/ 5940828 h 6858000"/>
              <a:gd name="connsiteX139" fmla="*/ 5302320 w 12192000"/>
              <a:gd name="connsiteY139" fmla="*/ 5938736 h 6858000"/>
              <a:gd name="connsiteX140" fmla="*/ 5678557 w 12192000"/>
              <a:gd name="connsiteY140" fmla="*/ 5927047 h 6858000"/>
              <a:gd name="connsiteX141" fmla="*/ 5649847 w 12192000"/>
              <a:gd name="connsiteY141" fmla="*/ 5933291 h 6858000"/>
              <a:gd name="connsiteX142" fmla="*/ 5643695 w 12192000"/>
              <a:gd name="connsiteY142" fmla="*/ 5939535 h 6858000"/>
              <a:gd name="connsiteX143" fmla="*/ 5643695 w 12192000"/>
              <a:gd name="connsiteY143" fmla="*/ 5970757 h 6858000"/>
              <a:gd name="connsiteX144" fmla="*/ 5627290 w 12192000"/>
              <a:gd name="connsiteY144" fmla="*/ 5970757 h 6858000"/>
              <a:gd name="connsiteX145" fmla="*/ 5621138 w 12192000"/>
              <a:gd name="connsiteY145" fmla="*/ 5977002 h 6858000"/>
              <a:gd name="connsiteX146" fmla="*/ 5621138 w 12192000"/>
              <a:gd name="connsiteY146" fmla="*/ 6001980 h 6858000"/>
              <a:gd name="connsiteX147" fmla="*/ 5627290 w 12192000"/>
              <a:gd name="connsiteY147" fmla="*/ 6008224 h 6858000"/>
              <a:gd name="connsiteX148" fmla="*/ 5643695 w 12192000"/>
              <a:gd name="connsiteY148" fmla="*/ 6008224 h 6858000"/>
              <a:gd name="connsiteX149" fmla="*/ 5643695 w 12192000"/>
              <a:gd name="connsiteY149" fmla="*/ 6091483 h 6858000"/>
              <a:gd name="connsiteX150" fmla="*/ 5699064 w 12192000"/>
              <a:gd name="connsiteY150" fmla="*/ 6164334 h 6858000"/>
              <a:gd name="connsiteX151" fmla="*/ 5731875 w 12192000"/>
              <a:gd name="connsiteY151" fmla="*/ 6160171 h 6858000"/>
              <a:gd name="connsiteX152" fmla="*/ 5738028 w 12192000"/>
              <a:gd name="connsiteY152" fmla="*/ 6151845 h 6858000"/>
              <a:gd name="connsiteX153" fmla="*/ 5735977 w 12192000"/>
              <a:gd name="connsiteY153" fmla="*/ 6128949 h 6858000"/>
              <a:gd name="connsiteX154" fmla="*/ 5729824 w 12192000"/>
              <a:gd name="connsiteY154" fmla="*/ 6120623 h 6858000"/>
              <a:gd name="connsiteX155" fmla="*/ 5705217 w 12192000"/>
              <a:gd name="connsiteY155" fmla="*/ 6122705 h 6858000"/>
              <a:gd name="connsiteX156" fmla="*/ 5686761 w 12192000"/>
              <a:gd name="connsiteY156" fmla="*/ 6085238 h 6858000"/>
              <a:gd name="connsiteX157" fmla="*/ 5686761 w 12192000"/>
              <a:gd name="connsiteY157" fmla="*/ 6008224 h 6858000"/>
              <a:gd name="connsiteX158" fmla="*/ 5729824 w 12192000"/>
              <a:gd name="connsiteY158" fmla="*/ 6008224 h 6858000"/>
              <a:gd name="connsiteX159" fmla="*/ 5735977 w 12192000"/>
              <a:gd name="connsiteY159" fmla="*/ 6001980 h 6858000"/>
              <a:gd name="connsiteX160" fmla="*/ 5735977 w 12192000"/>
              <a:gd name="connsiteY160" fmla="*/ 5977002 h 6858000"/>
              <a:gd name="connsiteX161" fmla="*/ 5729824 w 12192000"/>
              <a:gd name="connsiteY161" fmla="*/ 5970757 h 6858000"/>
              <a:gd name="connsiteX162" fmla="*/ 5686761 w 12192000"/>
              <a:gd name="connsiteY162" fmla="*/ 5970757 h 6858000"/>
              <a:gd name="connsiteX163" fmla="*/ 5686761 w 12192000"/>
              <a:gd name="connsiteY163" fmla="*/ 5933291 h 6858000"/>
              <a:gd name="connsiteX164" fmla="*/ 5684709 w 12192000"/>
              <a:gd name="connsiteY164" fmla="*/ 5927047 h 6858000"/>
              <a:gd name="connsiteX165" fmla="*/ 5678557 w 12192000"/>
              <a:gd name="connsiteY165" fmla="*/ 5927047 h 6858000"/>
              <a:gd name="connsiteX166" fmla="*/ 5312653 w 12192000"/>
              <a:gd name="connsiteY166" fmla="*/ 5897825 h 6858000"/>
              <a:gd name="connsiteX167" fmla="*/ 5232236 w 12192000"/>
              <a:gd name="connsiteY167" fmla="*/ 5901977 h 6858000"/>
              <a:gd name="connsiteX168" fmla="*/ 5226049 w 12192000"/>
              <a:gd name="connsiteY168" fmla="*/ 5910281 h 6858000"/>
              <a:gd name="connsiteX169" fmla="*/ 5226049 w 12192000"/>
              <a:gd name="connsiteY169" fmla="*/ 6151093 h 6858000"/>
              <a:gd name="connsiteX170" fmla="*/ 5234297 w 12192000"/>
              <a:gd name="connsiteY170" fmla="*/ 6157321 h 6858000"/>
              <a:gd name="connsiteX171" fmla="*/ 5263165 w 12192000"/>
              <a:gd name="connsiteY171" fmla="*/ 6157321 h 6858000"/>
              <a:gd name="connsiteX172" fmla="*/ 5271414 w 12192000"/>
              <a:gd name="connsiteY172" fmla="*/ 6151093 h 6858000"/>
              <a:gd name="connsiteX173" fmla="*/ 5271414 w 12192000"/>
              <a:gd name="connsiteY173" fmla="*/ 6055599 h 6858000"/>
              <a:gd name="connsiteX174" fmla="*/ 5320901 w 12192000"/>
              <a:gd name="connsiteY174" fmla="*/ 6057674 h 6858000"/>
              <a:gd name="connsiteX175" fmla="*/ 5362142 w 12192000"/>
              <a:gd name="connsiteY175" fmla="*/ 6153168 h 6858000"/>
              <a:gd name="connsiteX176" fmla="*/ 5368327 w 12192000"/>
              <a:gd name="connsiteY176" fmla="*/ 6157321 h 6858000"/>
              <a:gd name="connsiteX177" fmla="*/ 5401320 w 12192000"/>
              <a:gd name="connsiteY177" fmla="*/ 6157321 h 6858000"/>
              <a:gd name="connsiteX178" fmla="*/ 5407505 w 12192000"/>
              <a:gd name="connsiteY178" fmla="*/ 6155245 h 6858000"/>
              <a:gd name="connsiteX179" fmla="*/ 5409567 w 12192000"/>
              <a:gd name="connsiteY179" fmla="*/ 6149017 h 6858000"/>
              <a:gd name="connsiteX180" fmla="*/ 5362142 w 12192000"/>
              <a:gd name="connsiteY180" fmla="*/ 6045219 h 6858000"/>
              <a:gd name="connsiteX181" fmla="*/ 5407505 w 12192000"/>
              <a:gd name="connsiteY181" fmla="*/ 5976711 h 6858000"/>
              <a:gd name="connsiteX182" fmla="*/ 5318839 w 12192000"/>
              <a:gd name="connsiteY182" fmla="*/ 5897825 h 6858000"/>
              <a:gd name="connsiteX183" fmla="*/ 5312653 w 12192000"/>
              <a:gd name="connsiteY183" fmla="*/ 5897825 h 6858000"/>
              <a:gd name="connsiteX184" fmla="*/ 6675208 w 12192000"/>
              <a:gd name="connsiteY184" fmla="*/ 5864819 h 6858000"/>
              <a:gd name="connsiteX185" fmla="*/ 6683451 w 12192000"/>
              <a:gd name="connsiteY185" fmla="*/ 5864819 h 6858000"/>
              <a:gd name="connsiteX186" fmla="*/ 6790593 w 12192000"/>
              <a:gd name="connsiteY186" fmla="*/ 5926632 h 6858000"/>
              <a:gd name="connsiteX187" fmla="*/ 6794714 w 12192000"/>
              <a:gd name="connsiteY187" fmla="*/ 5932813 h 6858000"/>
              <a:gd name="connsiteX188" fmla="*/ 6786472 w 12192000"/>
              <a:gd name="connsiteY188" fmla="*/ 5938994 h 6858000"/>
              <a:gd name="connsiteX189" fmla="*/ 6695813 w 12192000"/>
              <a:gd name="connsiteY189" fmla="*/ 5982263 h 6858000"/>
              <a:gd name="connsiteX190" fmla="*/ 6685511 w 12192000"/>
              <a:gd name="connsiteY190" fmla="*/ 5984323 h 6858000"/>
              <a:gd name="connsiteX191" fmla="*/ 6681390 w 12192000"/>
              <a:gd name="connsiteY191" fmla="*/ 5974021 h 6858000"/>
              <a:gd name="connsiteX192" fmla="*/ 6673148 w 12192000"/>
              <a:gd name="connsiteY192" fmla="*/ 5873060 h 6858000"/>
              <a:gd name="connsiteX193" fmla="*/ 6675208 w 12192000"/>
              <a:gd name="connsiteY193" fmla="*/ 5864819 h 6858000"/>
              <a:gd name="connsiteX194" fmla="*/ 6617873 w 12192000"/>
              <a:gd name="connsiteY194" fmla="*/ 5864048 h 6858000"/>
              <a:gd name="connsiteX195" fmla="*/ 6621994 w 12192000"/>
              <a:gd name="connsiteY195" fmla="*/ 5864823 h 6858000"/>
              <a:gd name="connsiteX196" fmla="*/ 6624054 w 12192000"/>
              <a:gd name="connsiteY196" fmla="*/ 5875148 h 6858000"/>
              <a:gd name="connsiteX197" fmla="*/ 6615813 w 12192000"/>
              <a:gd name="connsiteY197" fmla="*/ 5976336 h 6858000"/>
              <a:gd name="connsiteX198" fmla="*/ 6611692 w 12192000"/>
              <a:gd name="connsiteY198" fmla="*/ 5984596 h 6858000"/>
              <a:gd name="connsiteX199" fmla="*/ 6601390 w 12192000"/>
              <a:gd name="connsiteY199" fmla="*/ 5984596 h 6858000"/>
              <a:gd name="connsiteX200" fmla="*/ 6510730 w 12192000"/>
              <a:gd name="connsiteY200" fmla="*/ 5939165 h 6858000"/>
              <a:gd name="connsiteX201" fmla="*/ 6502489 w 12192000"/>
              <a:gd name="connsiteY201" fmla="*/ 5932970 h 6858000"/>
              <a:gd name="connsiteX202" fmla="*/ 6506610 w 12192000"/>
              <a:gd name="connsiteY202" fmla="*/ 5926774 h 6858000"/>
              <a:gd name="connsiteX203" fmla="*/ 6613752 w 12192000"/>
              <a:gd name="connsiteY203" fmla="*/ 5864823 h 6858000"/>
              <a:gd name="connsiteX204" fmla="*/ 6617873 w 12192000"/>
              <a:gd name="connsiteY204" fmla="*/ 5864048 h 6858000"/>
              <a:gd name="connsiteX205" fmla="*/ 6649186 w 12192000"/>
              <a:gd name="connsiteY205" fmla="*/ 5828859 h 6858000"/>
              <a:gd name="connsiteX206" fmla="*/ 6432355 w 12192000"/>
              <a:gd name="connsiteY206" fmla="*/ 6048029 h 6858000"/>
              <a:gd name="connsiteX207" fmla="*/ 6649186 w 12192000"/>
              <a:gd name="connsiteY207" fmla="*/ 6267198 h 6858000"/>
              <a:gd name="connsiteX208" fmla="*/ 6866018 w 12192000"/>
              <a:gd name="connsiteY208" fmla="*/ 6048029 h 6858000"/>
              <a:gd name="connsiteX209" fmla="*/ 6649186 w 12192000"/>
              <a:gd name="connsiteY209" fmla="*/ 5828859 h 6858000"/>
              <a:gd name="connsiteX210" fmla="*/ 6648602 w 12192000"/>
              <a:gd name="connsiteY210" fmla="*/ 5797300 h 6858000"/>
              <a:gd name="connsiteX211" fmla="*/ 6895240 w 12192000"/>
              <a:gd name="connsiteY211" fmla="*/ 6046861 h 6858000"/>
              <a:gd name="connsiteX212" fmla="*/ 6648602 w 12192000"/>
              <a:gd name="connsiteY212" fmla="*/ 6296422 h 6858000"/>
              <a:gd name="connsiteX213" fmla="*/ 6401963 w 12192000"/>
              <a:gd name="connsiteY213" fmla="*/ 6046861 h 6858000"/>
              <a:gd name="connsiteX214" fmla="*/ 6648602 w 12192000"/>
              <a:gd name="connsiteY214" fmla="*/ 5797300 h 6858000"/>
              <a:gd name="connsiteX215" fmla="*/ 6635678 w 12192000"/>
              <a:gd name="connsiteY215" fmla="*/ 5718724 h 6858000"/>
              <a:gd name="connsiteX216" fmla="*/ 6623339 w 12192000"/>
              <a:gd name="connsiteY216" fmla="*/ 5768607 h 6858000"/>
              <a:gd name="connsiteX217" fmla="*/ 6600717 w 12192000"/>
              <a:gd name="connsiteY217" fmla="*/ 5772764 h 6858000"/>
              <a:gd name="connsiteX218" fmla="*/ 6573982 w 12192000"/>
              <a:gd name="connsiteY218" fmla="*/ 5727038 h 6858000"/>
              <a:gd name="connsiteX219" fmla="*/ 6573982 w 12192000"/>
              <a:gd name="connsiteY219" fmla="*/ 5724959 h 6858000"/>
              <a:gd name="connsiteX220" fmla="*/ 6571926 w 12192000"/>
              <a:gd name="connsiteY220" fmla="*/ 5727038 h 6858000"/>
              <a:gd name="connsiteX221" fmla="*/ 6551360 w 12192000"/>
              <a:gd name="connsiteY221" fmla="*/ 5731195 h 6858000"/>
              <a:gd name="connsiteX222" fmla="*/ 6551360 w 12192000"/>
              <a:gd name="connsiteY222" fmla="*/ 5733273 h 6858000"/>
              <a:gd name="connsiteX223" fmla="*/ 6547247 w 12192000"/>
              <a:gd name="connsiteY223" fmla="*/ 5758215 h 6858000"/>
              <a:gd name="connsiteX224" fmla="*/ 6551360 w 12192000"/>
              <a:gd name="connsiteY224" fmla="*/ 5785235 h 6858000"/>
              <a:gd name="connsiteX225" fmla="*/ 6530795 w 12192000"/>
              <a:gd name="connsiteY225" fmla="*/ 5793548 h 6858000"/>
              <a:gd name="connsiteX226" fmla="*/ 6493777 w 12192000"/>
              <a:gd name="connsiteY226" fmla="*/ 5758215 h 6858000"/>
              <a:gd name="connsiteX227" fmla="*/ 6493777 w 12192000"/>
              <a:gd name="connsiteY227" fmla="*/ 5756136 h 6858000"/>
              <a:gd name="connsiteX228" fmla="*/ 6491721 w 12192000"/>
              <a:gd name="connsiteY228" fmla="*/ 5756136 h 6858000"/>
              <a:gd name="connsiteX229" fmla="*/ 6473212 w 12192000"/>
              <a:gd name="connsiteY229" fmla="*/ 5768607 h 6858000"/>
              <a:gd name="connsiteX230" fmla="*/ 6473212 w 12192000"/>
              <a:gd name="connsiteY230" fmla="*/ 5770685 h 6858000"/>
              <a:gd name="connsiteX231" fmla="*/ 6485551 w 12192000"/>
              <a:gd name="connsiteY231" fmla="*/ 5820568 h 6858000"/>
              <a:gd name="connsiteX232" fmla="*/ 6469099 w 12192000"/>
              <a:gd name="connsiteY232" fmla="*/ 5833039 h 6858000"/>
              <a:gd name="connsiteX233" fmla="*/ 6425911 w 12192000"/>
              <a:gd name="connsiteY233" fmla="*/ 5806019 h 6858000"/>
              <a:gd name="connsiteX234" fmla="*/ 6423855 w 12192000"/>
              <a:gd name="connsiteY234" fmla="*/ 5806019 h 6858000"/>
              <a:gd name="connsiteX235" fmla="*/ 6423855 w 12192000"/>
              <a:gd name="connsiteY235" fmla="*/ 5808097 h 6858000"/>
              <a:gd name="connsiteX236" fmla="*/ 6407402 w 12192000"/>
              <a:gd name="connsiteY236" fmla="*/ 5822647 h 6858000"/>
              <a:gd name="connsiteX237" fmla="*/ 6407402 w 12192000"/>
              <a:gd name="connsiteY237" fmla="*/ 5824725 h 6858000"/>
              <a:gd name="connsiteX238" fmla="*/ 6434138 w 12192000"/>
              <a:gd name="connsiteY238" fmla="*/ 5870451 h 6858000"/>
              <a:gd name="connsiteX239" fmla="*/ 6419742 w 12192000"/>
              <a:gd name="connsiteY239" fmla="*/ 5887079 h 6858000"/>
              <a:gd name="connsiteX240" fmla="*/ 6370385 w 12192000"/>
              <a:gd name="connsiteY240" fmla="*/ 5874608 h 6858000"/>
              <a:gd name="connsiteX241" fmla="*/ 6368328 w 12192000"/>
              <a:gd name="connsiteY241" fmla="*/ 5874608 h 6858000"/>
              <a:gd name="connsiteX242" fmla="*/ 6358046 w 12192000"/>
              <a:gd name="connsiteY242" fmla="*/ 5893314 h 6858000"/>
              <a:gd name="connsiteX243" fmla="*/ 6358046 w 12192000"/>
              <a:gd name="connsiteY243" fmla="*/ 5895393 h 6858000"/>
              <a:gd name="connsiteX244" fmla="*/ 6395063 w 12192000"/>
              <a:gd name="connsiteY244" fmla="*/ 5932805 h 6858000"/>
              <a:gd name="connsiteX245" fmla="*/ 6386837 w 12192000"/>
              <a:gd name="connsiteY245" fmla="*/ 5951511 h 6858000"/>
              <a:gd name="connsiteX246" fmla="*/ 6335424 w 12192000"/>
              <a:gd name="connsiteY246" fmla="*/ 5951511 h 6858000"/>
              <a:gd name="connsiteX247" fmla="*/ 6333367 w 12192000"/>
              <a:gd name="connsiteY247" fmla="*/ 5951511 h 6858000"/>
              <a:gd name="connsiteX248" fmla="*/ 6333367 w 12192000"/>
              <a:gd name="connsiteY248" fmla="*/ 5953589 h 6858000"/>
              <a:gd name="connsiteX249" fmla="*/ 6327198 w 12192000"/>
              <a:gd name="connsiteY249" fmla="*/ 5974373 h 6858000"/>
              <a:gd name="connsiteX250" fmla="*/ 6329254 w 12192000"/>
              <a:gd name="connsiteY250" fmla="*/ 5976452 h 6858000"/>
              <a:gd name="connsiteX251" fmla="*/ 6372441 w 12192000"/>
              <a:gd name="connsiteY251" fmla="*/ 6001393 h 6858000"/>
              <a:gd name="connsiteX252" fmla="*/ 6370385 w 12192000"/>
              <a:gd name="connsiteY252" fmla="*/ 6024257 h 6858000"/>
              <a:gd name="connsiteX253" fmla="*/ 6321028 w 12192000"/>
              <a:gd name="connsiteY253" fmla="*/ 6036728 h 6858000"/>
              <a:gd name="connsiteX254" fmla="*/ 6318972 w 12192000"/>
              <a:gd name="connsiteY254" fmla="*/ 6036728 h 6858000"/>
              <a:gd name="connsiteX255" fmla="*/ 6318972 w 12192000"/>
              <a:gd name="connsiteY255" fmla="*/ 6038805 h 6858000"/>
              <a:gd name="connsiteX256" fmla="*/ 6318972 w 12192000"/>
              <a:gd name="connsiteY256" fmla="*/ 6049198 h 6858000"/>
              <a:gd name="connsiteX257" fmla="*/ 6318972 w 12192000"/>
              <a:gd name="connsiteY257" fmla="*/ 6059590 h 6858000"/>
              <a:gd name="connsiteX258" fmla="*/ 6318972 w 12192000"/>
              <a:gd name="connsiteY258" fmla="*/ 6061669 h 6858000"/>
              <a:gd name="connsiteX259" fmla="*/ 6321028 w 12192000"/>
              <a:gd name="connsiteY259" fmla="*/ 6061669 h 6858000"/>
              <a:gd name="connsiteX260" fmla="*/ 6370385 w 12192000"/>
              <a:gd name="connsiteY260" fmla="*/ 6074140 h 6858000"/>
              <a:gd name="connsiteX261" fmla="*/ 6374498 w 12192000"/>
              <a:gd name="connsiteY261" fmla="*/ 6097002 h 6858000"/>
              <a:gd name="connsiteX262" fmla="*/ 6329254 w 12192000"/>
              <a:gd name="connsiteY262" fmla="*/ 6124022 h 6858000"/>
              <a:gd name="connsiteX263" fmla="*/ 6327198 w 12192000"/>
              <a:gd name="connsiteY263" fmla="*/ 6124022 h 6858000"/>
              <a:gd name="connsiteX264" fmla="*/ 6327198 w 12192000"/>
              <a:gd name="connsiteY264" fmla="*/ 6126101 h 6858000"/>
              <a:gd name="connsiteX265" fmla="*/ 6333367 w 12192000"/>
              <a:gd name="connsiteY265" fmla="*/ 6146886 h 6858000"/>
              <a:gd name="connsiteX266" fmla="*/ 6335424 w 12192000"/>
              <a:gd name="connsiteY266" fmla="*/ 6146886 h 6858000"/>
              <a:gd name="connsiteX267" fmla="*/ 6386837 w 12192000"/>
              <a:gd name="connsiteY267" fmla="*/ 6146886 h 6858000"/>
              <a:gd name="connsiteX268" fmla="*/ 6395063 w 12192000"/>
              <a:gd name="connsiteY268" fmla="*/ 6167669 h 6858000"/>
              <a:gd name="connsiteX269" fmla="*/ 6358046 w 12192000"/>
              <a:gd name="connsiteY269" fmla="*/ 6205082 h 6858000"/>
              <a:gd name="connsiteX270" fmla="*/ 6358046 w 12192000"/>
              <a:gd name="connsiteY270" fmla="*/ 6207160 h 6858000"/>
              <a:gd name="connsiteX271" fmla="*/ 6370385 w 12192000"/>
              <a:gd name="connsiteY271" fmla="*/ 6225866 h 6858000"/>
              <a:gd name="connsiteX272" fmla="*/ 6421798 w 12192000"/>
              <a:gd name="connsiteY272" fmla="*/ 6211318 h 6858000"/>
              <a:gd name="connsiteX273" fmla="*/ 6434138 w 12192000"/>
              <a:gd name="connsiteY273" fmla="*/ 6230024 h 6858000"/>
              <a:gd name="connsiteX274" fmla="*/ 6407402 w 12192000"/>
              <a:gd name="connsiteY274" fmla="*/ 6275750 h 6858000"/>
              <a:gd name="connsiteX275" fmla="*/ 6409459 w 12192000"/>
              <a:gd name="connsiteY275" fmla="*/ 6277827 h 6858000"/>
              <a:gd name="connsiteX276" fmla="*/ 6423855 w 12192000"/>
              <a:gd name="connsiteY276" fmla="*/ 6292377 h 6858000"/>
              <a:gd name="connsiteX277" fmla="*/ 6425911 w 12192000"/>
              <a:gd name="connsiteY277" fmla="*/ 6292377 h 6858000"/>
              <a:gd name="connsiteX278" fmla="*/ 6471156 w 12192000"/>
              <a:gd name="connsiteY278" fmla="*/ 6265357 h 6858000"/>
              <a:gd name="connsiteX279" fmla="*/ 6487608 w 12192000"/>
              <a:gd name="connsiteY279" fmla="*/ 6279906 h 6858000"/>
              <a:gd name="connsiteX280" fmla="*/ 6475269 w 12192000"/>
              <a:gd name="connsiteY280" fmla="*/ 6329789 h 6858000"/>
              <a:gd name="connsiteX281" fmla="*/ 6475269 w 12192000"/>
              <a:gd name="connsiteY281" fmla="*/ 6331868 h 6858000"/>
              <a:gd name="connsiteX282" fmla="*/ 6493777 w 12192000"/>
              <a:gd name="connsiteY282" fmla="*/ 6342259 h 6858000"/>
              <a:gd name="connsiteX283" fmla="*/ 6493777 w 12192000"/>
              <a:gd name="connsiteY283" fmla="*/ 6344338 h 6858000"/>
              <a:gd name="connsiteX284" fmla="*/ 6495834 w 12192000"/>
              <a:gd name="connsiteY284" fmla="*/ 6342259 h 6858000"/>
              <a:gd name="connsiteX285" fmla="*/ 6532851 w 12192000"/>
              <a:gd name="connsiteY285" fmla="*/ 6304848 h 6858000"/>
              <a:gd name="connsiteX286" fmla="*/ 6551360 w 12192000"/>
              <a:gd name="connsiteY286" fmla="*/ 6313162 h 6858000"/>
              <a:gd name="connsiteX287" fmla="*/ 6549304 w 12192000"/>
              <a:gd name="connsiteY287" fmla="*/ 6340182 h 6858000"/>
              <a:gd name="connsiteX288" fmla="*/ 6551360 w 12192000"/>
              <a:gd name="connsiteY288" fmla="*/ 6365123 h 6858000"/>
              <a:gd name="connsiteX289" fmla="*/ 6551360 w 12192000"/>
              <a:gd name="connsiteY289" fmla="*/ 6367201 h 6858000"/>
              <a:gd name="connsiteX290" fmla="*/ 6553417 w 12192000"/>
              <a:gd name="connsiteY290" fmla="*/ 6367201 h 6858000"/>
              <a:gd name="connsiteX291" fmla="*/ 6573982 w 12192000"/>
              <a:gd name="connsiteY291" fmla="*/ 6373436 h 6858000"/>
              <a:gd name="connsiteX292" fmla="*/ 6576039 w 12192000"/>
              <a:gd name="connsiteY292" fmla="*/ 6373436 h 6858000"/>
              <a:gd name="connsiteX293" fmla="*/ 6600717 w 12192000"/>
              <a:gd name="connsiteY293" fmla="*/ 6327711 h 6858000"/>
              <a:gd name="connsiteX294" fmla="*/ 6623339 w 12192000"/>
              <a:gd name="connsiteY294" fmla="*/ 6329789 h 6858000"/>
              <a:gd name="connsiteX295" fmla="*/ 6635678 w 12192000"/>
              <a:gd name="connsiteY295" fmla="*/ 6381750 h 6858000"/>
              <a:gd name="connsiteX296" fmla="*/ 6637734 w 12192000"/>
              <a:gd name="connsiteY296" fmla="*/ 6381750 h 6858000"/>
              <a:gd name="connsiteX297" fmla="*/ 6658300 w 12192000"/>
              <a:gd name="connsiteY297" fmla="*/ 6381750 h 6858000"/>
              <a:gd name="connsiteX298" fmla="*/ 6660357 w 12192000"/>
              <a:gd name="connsiteY298" fmla="*/ 6381750 h 6858000"/>
              <a:gd name="connsiteX299" fmla="*/ 6674753 w 12192000"/>
              <a:gd name="connsiteY299" fmla="*/ 6329789 h 6858000"/>
              <a:gd name="connsiteX300" fmla="*/ 6695318 w 12192000"/>
              <a:gd name="connsiteY300" fmla="*/ 6327711 h 6858000"/>
              <a:gd name="connsiteX301" fmla="*/ 6722053 w 12192000"/>
              <a:gd name="connsiteY301" fmla="*/ 6373436 h 6858000"/>
              <a:gd name="connsiteX302" fmla="*/ 6742618 w 12192000"/>
              <a:gd name="connsiteY302" fmla="*/ 6367201 h 6858000"/>
              <a:gd name="connsiteX303" fmla="*/ 6744675 w 12192000"/>
              <a:gd name="connsiteY303" fmla="*/ 6367201 h 6858000"/>
              <a:gd name="connsiteX304" fmla="*/ 6746731 w 12192000"/>
              <a:gd name="connsiteY304" fmla="*/ 6340182 h 6858000"/>
              <a:gd name="connsiteX305" fmla="*/ 6744675 w 12192000"/>
              <a:gd name="connsiteY305" fmla="*/ 6313162 h 6858000"/>
              <a:gd name="connsiteX306" fmla="*/ 6765240 w 12192000"/>
              <a:gd name="connsiteY306" fmla="*/ 6304848 h 6858000"/>
              <a:gd name="connsiteX307" fmla="*/ 6802257 w 12192000"/>
              <a:gd name="connsiteY307" fmla="*/ 6342259 h 6858000"/>
              <a:gd name="connsiteX308" fmla="*/ 6820766 w 12192000"/>
              <a:gd name="connsiteY308" fmla="*/ 6331868 h 6858000"/>
              <a:gd name="connsiteX309" fmla="*/ 6822823 w 12192000"/>
              <a:gd name="connsiteY309" fmla="*/ 6329789 h 6858000"/>
              <a:gd name="connsiteX310" fmla="*/ 6822823 w 12192000"/>
              <a:gd name="connsiteY310" fmla="*/ 6327711 h 6858000"/>
              <a:gd name="connsiteX311" fmla="*/ 6808427 w 12192000"/>
              <a:gd name="connsiteY311" fmla="*/ 6279906 h 6858000"/>
              <a:gd name="connsiteX312" fmla="*/ 6824879 w 12192000"/>
              <a:gd name="connsiteY312" fmla="*/ 6265357 h 6858000"/>
              <a:gd name="connsiteX313" fmla="*/ 6870123 w 12192000"/>
              <a:gd name="connsiteY313" fmla="*/ 6292377 h 6858000"/>
              <a:gd name="connsiteX314" fmla="*/ 6872180 w 12192000"/>
              <a:gd name="connsiteY314" fmla="*/ 6292377 h 6858000"/>
              <a:gd name="connsiteX315" fmla="*/ 6886576 w 12192000"/>
              <a:gd name="connsiteY315" fmla="*/ 6275750 h 6858000"/>
              <a:gd name="connsiteX316" fmla="*/ 6888632 w 12192000"/>
              <a:gd name="connsiteY316" fmla="*/ 6275750 h 6858000"/>
              <a:gd name="connsiteX317" fmla="*/ 6861897 w 12192000"/>
              <a:gd name="connsiteY317" fmla="*/ 6230024 h 6858000"/>
              <a:gd name="connsiteX318" fmla="*/ 6874236 w 12192000"/>
              <a:gd name="connsiteY318" fmla="*/ 6211318 h 6858000"/>
              <a:gd name="connsiteX319" fmla="*/ 6925650 w 12192000"/>
              <a:gd name="connsiteY319" fmla="*/ 6225866 h 6858000"/>
              <a:gd name="connsiteX320" fmla="*/ 6927706 w 12192000"/>
              <a:gd name="connsiteY320" fmla="*/ 6223788 h 6858000"/>
              <a:gd name="connsiteX321" fmla="*/ 6937989 w 12192000"/>
              <a:gd name="connsiteY321" fmla="*/ 6205082 h 6858000"/>
              <a:gd name="connsiteX322" fmla="*/ 6937989 w 12192000"/>
              <a:gd name="connsiteY322" fmla="*/ 6203004 h 6858000"/>
              <a:gd name="connsiteX323" fmla="*/ 6900972 w 12192000"/>
              <a:gd name="connsiteY323" fmla="*/ 6167669 h 6858000"/>
              <a:gd name="connsiteX324" fmla="*/ 6909198 w 12192000"/>
              <a:gd name="connsiteY324" fmla="*/ 6146886 h 6858000"/>
              <a:gd name="connsiteX325" fmla="*/ 6960611 w 12192000"/>
              <a:gd name="connsiteY325" fmla="*/ 6146886 h 6858000"/>
              <a:gd name="connsiteX326" fmla="*/ 6962667 w 12192000"/>
              <a:gd name="connsiteY326" fmla="*/ 6146886 h 6858000"/>
              <a:gd name="connsiteX327" fmla="*/ 6966781 w 12192000"/>
              <a:gd name="connsiteY327" fmla="*/ 6126101 h 6858000"/>
              <a:gd name="connsiteX328" fmla="*/ 6966781 w 12192000"/>
              <a:gd name="connsiteY328" fmla="*/ 6124022 h 6858000"/>
              <a:gd name="connsiteX329" fmla="*/ 6921537 w 12192000"/>
              <a:gd name="connsiteY329" fmla="*/ 6097002 h 6858000"/>
              <a:gd name="connsiteX330" fmla="*/ 6925650 w 12192000"/>
              <a:gd name="connsiteY330" fmla="*/ 6076218 h 6858000"/>
              <a:gd name="connsiteX331" fmla="*/ 6975007 w 12192000"/>
              <a:gd name="connsiteY331" fmla="*/ 6061669 h 6858000"/>
              <a:gd name="connsiteX332" fmla="*/ 6977063 w 12192000"/>
              <a:gd name="connsiteY332" fmla="*/ 6061669 h 6858000"/>
              <a:gd name="connsiteX333" fmla="*/ 6977063 w 12192000"/>
              <a:gd name="connsiteY333" fmla="*/ 6049198 h 6858000"/>
              <a:gd name="connsiteX334" fmla="*/ 6977063 w 12192000"/>
              <a:gd name="connsiteY334" fmla="*/ 6038805 h 6858000"/>
              <a:gd name="connsiteX335" fmla="*/ 6975007 w 12192000"/>
              <a:gd name="connsiteY335" fmla="*/ 6038805 h 6858000"/>
              <a:gd name="connsiteX336" fmla="*/ 6925650 w 12192000"/>
              <a:gd name="connsiteY336" fmla="*/ 6024257 h 6858000"/>
              <a:gd name="connsiteX337" fmla="*/ 6923593 w 12192000"/>
              <a:gd name="connsiteY337" fmla="*/ 6003472 h 6858000"/>
              <a:gd name="connsiteX338" fmla="*/ 6966781 w 12192000"/>
              <a:gd name="connsiteY338" fmla="*/ 5976452 h 6858000"/>
              <a:gd name="connsiteX339" fmla="*/ 6968837 w 12192000"/>
              <a:gd name="connsiteY339" fmla="*/ 5976452 h 6858000"/>
              <a:gd name="connsiteX340" fmla="*/ 6968837 w 12192000"/>
              <a:gd name="connsiteY340" fmla="*/ 5974373 h 6858000"/>
              <a:gd name="connsiteX341" fmla="*/ 6962667 w 12192000"/>
              <a:gd name="connsiteY341" fmla="*/ 5953589 h 6858000"/>
              <a:gd name="connsiteX342" fmla="*/ 6960611 w 12192000"/>
              <a:gd name="connsiteY342" fmla="*/ 5953589 h 6858000"/>
              <a:gd name="connsiteX343" fmla="*/ 6909198 w 12192000"/>
              <a:gd name="connsiteY343" fmla="*/ 5953589 h 6858000"/>
              <a:gd name="connsiteX344" fmla="*/ 6900972 w 12192000"/>
              <a:gd name="connsiteY344" fmla="*/ 5932805 h 6858000"/>
              <a:gd name="connsiteX345" fmla="*/ 6937989 w 12192000"/>
              <a:gd name="connsiteY345" fmla="*/ 5895393 h 6858000"/>
              <a:gd name="connsiteX346" fmla="*/ 6937989 w 12192000"/>
              <a:gd name="connsiteY346" fmla="*/ 5893314 h 6858000"/>
              <a:gd name="connsiteX347" fmla="*/ 6927706 w 12192000"/>
              <a:gd name="connsiteY347" fmla="*/ 5874608 h 6858000"/>
              <a:gd name="connsiteX348" fmla="*/ 6925650 w 12192000"/>
              <a:gd name="connsiteY348" fmla="*/ 5874608 h 6858000"/>
              <a:gd name="connsiteX349" fmla="*/ 6876293 w 12192000"/>
              <a:gd name="connsiteY349" fmla="*/ 5887079 h 6858000"/>
              <a:gd name="connsiteX350" fmla="*/ 6861897 w 12192000"/>
              <a:gd name="connsiteY350" fmla="*/ 5870451 h 6858000"/>
              <a:gd name="connsiteX351" fmla="*/ 6888632 w 12192000"/>
              <a:gd name="connsiteY351" fmla="*/ 5824725 h 6858000"/>
              <a:gd name="connsiteX352" fmla="*/ 6888632 w 12192000"/>
              <a:gd name="connsiteY352" fmla="*/ 5822647 h 6858000"/>
              <a:gd name="connsiteX353" fmla="*/ 6872180 w 12192000"/>
              <a:gd name="connsiteY353" fmla="*/ 5808097 h 6858000"/>
              <a:gd name="connsiteX354" fmla="*/ 6826936 w 12192000"/>
              <a:gd name="connsiteY354" fmla="*/ 5833039 h 6858000"/>
              <a:gd name="connsiteX355" fmla="*/ 6808427 w 12192000"/>
              <a:gd name="connsiteY355" fmla="*/ 5820568 h 6858000"/>
              <a:gd name="connsiteX356" fmla="*/ 6822823 w 12192000"/>
              <a:gd name="connsiteY356" fmla="*/ 5770685 h 6858000"/>
              <a:gd name="connsiteX357" fmla="*/ 6822823 w 12192000"/>
              <a:gd name="connsiteY357" fmla="*/ 5768607 h 6858000"/>
              <a:gd name="connsiteX358" fmla="*/ 6804314 w 12192000"/>
              <a:gd name="connsiteY358" fmla="*/ 5758215 h 6858000"/>
              <a:gd name="connsiteX359" fmla="*/ 6802257 w 12192000"/>
              <a:gd name="connsiteY359" fmla="*/ 5756136 h 6858000"/>
              <a:gd name="connsiteX360" fmla="*/ 6802257 w 12192000"/>
              <a:gd name="connsiteY360" fmla="*/ 5758215 h 6858000"/>
              <a:gd name="connsiteX361" fmla="*/ 6765240 w 12192000"/>
              <a:gd name="connsiteY361" fmla="*/ 5793548 h 6858000"/>
              <a:gd name="connsiteX362" fmla="*/ 6744675 w 12192000"/>
              <a:gd name="connsiteY362" fmla="*/ 5785235 h 6858000"/>
              <a:gd name="connsiteX363" fmla="*/ 6748788 w 12192000"/>
              <a:gd name="connsiteY363" fmla="*/ 5758215 h 6858000"/>
              <a:gd name="connsiteX364" fmla="*/ 6744675 w 12192000"/>
              <a:gd name="connsiteY364" fmla="*/ 5733273 h 6858000"/>
              <a:gd name="connsiteX365" fmla="*/ 6744675 w 12192000"/>
              <a:gd name="connsiteY365" fmla="*/ 5731195 h 6858000"/>
              <a:gd name="connsiteX366" fmla="*/ 6742618 w 12192000"/>
              <a:gd name="connsiteY366" fmla="*/ 5731195 h 6858000"/>
              <a:gd name="connsiteX367" fmla="*/ 6722053 w 12192000"/>
              <a:gd name="connsiteY367" fmla="*/ 5727038 h 6858000"/>
              <a:gd name="connsiteX368" fmla="*/ 6695318 w 12192000"/>
              <a:gd name="connsiteY368" fmla="*/ 5772764 h 6858000"/>
              <a:gd name="connsiteX369" fmla="*/ 6672696 w 12192000"/>
              <a:gd name="connsiteY369" fmla="*/ 5768607 h 6858000"/>
              <a:gd name="connsiteX370" fmla="*/ 6660357 w 12192000"/>
              <a:gd name="connsiteY370" fmla="*/ 5718724 h 6858000"/>
              <a:gd name="connsiteX371" fmla="*/ 6658300 w 12192000"/>
              <a:gd name="connsiteY371" fmla="*/ 5718724 h 6858000"/>
              <a:gd name="connsiteX372" fmla="*/ 6637734 w 12192000"/>
              <a:gd name="connsiteY372" fmla="*/ 5718724 h 6858000"/>
              <a:gd name="connsiteX373" fmla="*/ 6635678 w 12192000"/>
              <a:gd name="connsiteY373" fmla="*/ 571872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6602777" y="6116155"/>
                </a:moveTo>
                <a:cubicBezTo>
                  <a:pt x="6606858" y="6114071"/>
                  <a:pt x="6608899" y="6114071"/>
                  <a:pt x="6612980" y="6116155"/>
                </a:cubicBezTo>
                <a:cubicBezTo>
                  <a:pt x="6615021" y="6118240"/>
                  <a:pt x="6617061" y="6120324"/>
                  <a:pt x="6617061" y="6124493"/>
                </a:cubicBezTo>
                <a:cubicBezTo>
                  <a:pt x="6623183" y="6226637"/>
                  <a:pt x="6623183" y="6226637"/>
                  <a:pt x="6623183" y="6226637"/>
                </a:cubicBezTo>
                <a:cubicBezTo>
                  <a:pt x="6625224" y="6232890"/>
                  <a:pt x="6623183" y="6234975"/>
                  <a:pt x="6621142" y="6237059"/>
                </a:cubicBezTo>
                <a:cubicBezTo>
                  <a:pt x="6619102" y="6239144"/>
                  <a:pt x="6617061" y="6237059"/>
                  <a:pt x="6615021" y="6237059"/>
                </a:cubicBezTo>
                <a:cubicBezTo>
                  <a:pt x="6570127" y="6226637"/>
                  <a:pt x="6539517" y="6207875"/>
                  <a:pt x="6508908" y="6174523"/>
                </a:cubicBezTo>
                <a:cubicBezTo>
                  <a:pt x="6506867" y="6172439"/>
                  <a:pt x="6504827" y="6170354"/>
                  <a:pt x="6504827" y="6168270"/>
                </a:cubicBezTo>
                <a:cubicBezTo>
                  <a:pt x="6504827" y="6168270"/>
                  <a:pt x="6504827" y="6168270"/>
                  <a:pt x="6504827" y="6166184"/>
                </a:cubicBezTo>
                <a:cubicBezTo>
                  <a:pt x="6504827" y="6164100"/>
                  <a:pt x="6508908" y="6162015"/>
                  <a:pt x="6510948" y="6162015"/>
                </a:cubicBezTo>
                <a:cubicBezTo>
                  <a:pt x="6602777" y="6116155"/>
                  <a:pt x="6602777" y="6116155"/>
                  <a:pt x="6602777" y="6116155"/>
                </a:cubicBezTo>
                <a:close/>
                <a:moveTo>
                  <a:pt x="6685511" y="6114071"/>
                </a:moveTo>
                <a:cubicBezTo>
                  <a:pt x="6689631" y="6114071"/>
                  <a:pt x="6691692" y="6114071"/>
                  <a:pt x="6695813" y="6114071"/>
                </a:cubicBezTo>
                <a:cubicBezTo>
                  <a:pt x="6786472" y="6159837"/>
                  <a:pt x="6786472" y="6159837"/>
                  <a:pt x="6786472" y="6159837"/>
                </a:cubicBezTo>
                <a:cubicBezTo>
                  <a:pt x="6790593" y="6161917"/>
                  <a:pt x="6792654" y="6163997"/>
                  <a:pt x="6794714" y="6166078"/>
                </a:cubicBezTo>
                <a:cubicBezTo>
                  <a:pt x="6794714" y="6168158"/>
                  <a:pt x="6792654" y="6170238"/>
                  <a:pt x="6790593" y="6172318"/>
                </a:cubicBezTo>
                <a:cubicBezTo>
                  <a:pt x="6759687" y="6205602"/>
                  <a:pt x="6726720" y="6224325"/>
                  <a:pt x="6683451" y="6234726"/>
                </a:cubicBezTo>
                <a:cubicBezTo>
                  <a:pt x="6679330" y="6236806"/>
                  <a:pt x="6677269" y="6236806"/>
                  <a:pt x="6675208" y="6234726"/>
                </a:cubicBezTo>
                <a:cubicBezTo>
                  <a:pt x="6673148" y="6232646"/>
                  <a:pt x="6673148" y="6228485"/>
                  <a:pt x="6673148" y="6226405"/>
                </a:cubicBezTo>
                <a:cubicBezTo>
                  <a:pt x="6681390" y="6122392"/>
                  <a:pt x="6681390" y="6122392"/>
                  <a:pt x="6681390" y="6122392"/>
                </a:cubicBezTo>
                <a:cubicBezTo>
                  <a:pt x="6681390" y="6120312"/>
                  <a:pt x="6683451" y="6116151"/>
                  <a:pt x="6685511" y="6114071"/>
                </a:cubicBezTo>
                <a:close/>
                <a:moveTo>
                  <a:pt x="5867776" y="6074328"/>
                </a:moveTo>
                <a:cubicBezTo>
                  <a:pt x="5867776" y="6074328"/>
                  <a:pt x="5867776" y="6074328"/>
                  <a:pt x="5867776" y="6117531"/>
                </a:cubicBezTo>
                <a:cubicBezTo>
                  <a:pt x="5867776" y="6117531"/>
                  <a:pt x="5840708" y="6125760"/>
                  <a:pt x="5819888" y="6125760"/>
                </a:cubicBezTo>
                <a:cubicBezTo>
                  <a:pt x="5803231" y="6125760"/>
                  <a:pt x="5801149" y="6109302"/>
                  <a:pt x="5801149" y="6101073"/>
                </a:cubicBezTo>
                <a:cubicBezTo>
                  <a:pt x="5801149" y="6086672"/>
                  <a:pt x="5809477" y="6078443"/>
                  <a:pt x="5826134" y="6076386"/>
                </a:cubicBezTo>
                <a:close/>
                <a:moveTo>
                  <a:pt x="5518276" y="6004194"/>
                </a:moveTo>
                <a:cubicBezTo>
                  <a:pt x="5546913" y="6004194"/>
                  <a:pt x="5559186" y="6020801"/>
                  <a:pt x="5559186" y="6064393"/>
                </a:cubicBezTo>
                <a:cubicBezTo>
                  <a:pt x="5559186" y="6101757"/>
                  <a:pt x="5553050" y="6124591"/>
                  <a:pt x="5518276" y="6124591"/>
                </a:cubicBezTo>
                <a:cubicBezTo>
                  <a:pt x="5483500" y="6124591"/>
                  <a:pt x="5477363" y="6101757"/>
                  <a:pt x="5477363" y="6064393"/>
                </a:cubicBezTo>
                <a:cubicBezTo>
                  <a:pt x="5477363" y="6020801"/>
                  <a:pt x="5487591" y="6004194"/>
                  <a:pt x="5518276" y="6004194"/>
                </a:cubicBezTo>
                <a:close/>
                <a:moveTo>
                  <a:pt x="6672498" y="5995882"/>
                </a:moveTo>
                <a:cubicBezTo>
                  <a:pt x="6675325" y="5995363"/>
                  <a:pt x="6678409" y="5995882"/>
                  <a:pt x="6681491" y="5996921"/>
                </a:cubicBezTo>
                <a:cubicBezTo>
                  <a:pt x="6697937" y="6009390"/>
                  <a:pt x="6708215" y="6028092"/>
                  <a:pt x="6708215" y="6048872"/>
                </a:cubicBezTo>
                <a:cubicBezTo>
                  <a:pt x="6708215" y="6080043"/>
                  <a:pt x="6681491" y="6107057"/>
                  <a:pt x="6648601" y="6107057"/>
                </a:cubicBezTo>
                <a:cubicBezTo>
                  <a:pt x="6615711" y="6107057"/>
                  <a:pt x="6588987" y="6080043"/>
                  <a:pt x="6588987" y="6048872"/>
                </a:cubicBezTo>
                <a:cubicBezTo>
                  <a:pt x="6588987" y="6028092"/>
                  <a:pt x="6599266" y="6009390"/>
                  <a:pt x="6615711" y="5999000"/>
                </a:cubicBezTo>
                <a:cubicBezTo>
                  <a:pt x="6621878" y="5994843"/>
                  <a:pt x="6628045" y="5994843"/>
                  <a:pt x="6632156" y="6001077"/>
                </a:cubicBezTo>
                <a:cubicBezTo>
                  <a:pt x="6636268" y="6007312"/>
                  <a:pt x="6634212" y="6013545"/>
                  <a:pt x="6630100" y="6017702"/>
                </a:cubicBezTo>
                <a:cubicBezTo>
                  <a:pt x="6619822" y="6023936"/>
                  <a:pt x="6613655" y="6036404"/>
                  <a:pt x="6613655" y="6048872"/>
                </a:cubicBezTo>
                <a:cubicBezTo>
                  <a:pt x="6613655" y="6067575"/>
                  <a:pt x="6630100" y="6084199"/>
                  <a:pt x="6648601" y="6084199"/>
                </a:cubicBezTo>
                <a:cubicBezTo>
                  <a:pt x="6667102" y="6084199"/>
                  <a:pt x="6683547" y="6067575"/>
                  <a:pt x="6683547" y="6048872"/>
                </a:cubicBezTo>
                <a:cubicBezTo>
                  <a:pt x="6683547" y="6036404"/>
                  <a:pt x="6677381" y="6023936"/>
                  <a:pt x="6667102" y="6017702"/>
                </a:cubicBezTo>
                <a:cubicBezTo>
                  <a:pt x="6662991" y="6013545"/>
                  <a:pt x="6660935" y="6007312"/>
                  <a:pt x="6665047" y="6001077"/>
                </a:cubicBezTo>
                <a:cubicBezTo>
                  <a:pt x="6667102" y="5997961"/>
                  <a:pt x="6669672" y="5996402"/>
                  <a:pt x="6672498" y="5995882"/>
                </a:cubicBezTo>
                <a:close/>
                <a:moveTo>
                  <a:pt x="6821432" y="5980816"/>
                </a:moveTo>
                <a:cubicBezTo>
                  <a:pt x="6823499" y="5980816"/>
                  <a:pt x="6825565" y="5984968"/>
                  <a:pt x="6825565" y="5987045"/>
                </a:cubicBezTo>
                <a:cubicBezTo>
                  <a:pt x="6837964" y="6030643"/>
                  <a:pt x="6837964" y="6068013"/>
                  <a:pt x="6825565" y="6111612"/>
                </a:cubicBezTo>
                <a:cubicBezTo>
                  <a:pt x="6823499" y="6115764"/>
                  <a:pt x="6823499" y="6117840"/>
                  <a:pt x="6821432" y="6117840"/>
                </a:cubicBezTo>
                <a:cubicBezTo>
                  <a:pt x="6817299" y="6119916"/>
                  <a:pt x="6815233" y="6117840"/>
                  <a:pt x="6813166" y="6115764"/>
                </a:cubicBezTo>
                <a:cubicBezTo>
                  <a:pt x="6728441" y="6057632"/>
                  <a:pt x="6728441" y="6057632"/>
                  <a:pt x="6728441" y="6057632"/>
                </a:cubicBezTo>
                <a:cubicBezTo>
                  <a:pt x="6724308" y="6055557"/>
                  <a:pt x="6722242" y="6053480"/>
                  <a:pt x="6722242" y="6049328"/>
                </a:cubicBezTo>
                <a:cubicBezTo>
                  <a:pt x="6722242" y="6047252"/>
                  <a:pt x="6724308" y="6043100"/>
                  <a:pt x="6728441" y="6041024"/>
                </a:cubicBezTo>
                <a:cubicBezTo>
                  <a:pt x="6813166" y="5982893"/>
                  <a:pt x="6813166" y="5982893"/>
                  <a:pt x="6813166" y="5982893"/>
                </a:cubicBezTo>
                <a:cubicBezTo>
                  <a:pt x="6815233" y="5980816"/>
                  <a:pt x="6819366" y="5980816"/>
                  <a:pt x="6821432" y="5980816"/>
                </a:cubicBezTo>
                <a:close/>
                <a:moveTo>
                  <a:pt x="6475604" y="5980816"/>
                </a:moveTo>
                <a:cubicBezTo>
                  <a:pt x="6479695" y="5980816"/>
                  <a:pt x="6481741" y="5982893"/>
                  <a:pt x="6483787" y="5984968"/>
                </a:cubicBezTo>
                <a:cubicBezTo>
                  <a:pt x="6567656" y="6041024"/>
                  <a:pt x="6567656" y="6041024"/>
                  <a:pt x="6567656" y="6041024"/>
                </a:cubicBezTo>
                <a:cubicBezTo>
                  <a:pt x="6571747" y="6043100"/>
                  <a:pt x="6573792" y="6047252"/>
                  <a:pt x="6573792" y="6049328"/>
                </a:cubicBezTo>
                <a:cubicBezTo>
                  <a:pt x="6573792" y="6053480"/>
                  <a:pt x="6571747" y="6055557"/>
                  <a:pt x="6567656" y="6057632"/>
                </a:cubicBezTo>
                <a:lnTo>
                  <a:pt x="6483787" y="6115764"/>
                </a:lnTo>
                <a:cubicBezTo>
                  <a:pt x="6479695" y="6117840"/>
                  <a:pt x="6477650" y="6119916"/>
                  <a:pt x="6475604" y="6117840"/>
                </a:cubicBezTo>
                <a:cubicBezTo>
                  <a:pt x="6473559" y="6117840"/>
                  <a:pt x="6471513" y="6115764"/>
                  <a:pt x="6471513" y="6111612"/>
                </a:cubicBezTo>
                <a:cubicBezTo>
                  <a:pt x="6459240" y="6068013"/>
                  <a:pt x="6459240" y="6032719"/>
                  <a:pt x="6471513" y="5987045"/>
                </a:cubicBezTo>
                <a:cubicBezTo>
                  <a:pt x="6471513" y="5984968"/>
                  <a:pt x="6473559" y="5982893"/>
                  <a:pt x="6475604" y="5980816"/>
                </a:cubicBezTo>
                <a:close/>
                <a:moveTo>
                  <a:pt x="6087559" y="5970296"/>
                </a:moveTo>
                <a:cubicBezTo>
                  <a:pt x="6085506" y="5970296"/>
                  <a:pt x="6083453" y="5970296"/>
                  <a:pt x="6081400" y="5972374"/>
                </a:cubicBezTo>
                <a:cubicBezTo>
                  <a:pt x="6079347" y="5974451"/>
                  <a:pt x="6079347" y="5976528"/>
                  <a:pt x="6079347" y="5978604"/>
                </a:cubicBezTo>
                <a:cubicBezTo>
                  <a:pt x="6120408" y="6136455"/>
                  <a:pt x="6120408" y="6136455"/>
                  <a:pt x="6120408" y="6136455"/>
                </a:cubicBezTo>
                <a:cubicBezTo>
                  <a:pt x="6122461" y="6144763"/>
                  <a:pt x="6130674" y="6157224"/>
                  <a:pt x="6145045" y="6157224"/>
                </a:cubicBezTo>
                <a:cubicBezTo>
                  <a:pt x="6153257" y="6157224"/>
                  <a:pt x="6153257" y="6157224"/>
                  <a:pt x="6153257" y="6157224"/>
                </a:cubicBezTo>
                <a:cubicBezTo>
                  <a:pt x="6151204" y="6161378"/>
                  <a:pt x="6151204" y="6163456"/>
                  <a:pt x="6149151" y="6165532"/>
                </a:cubicBezTo>
                <a:cubicBezTo>
                  <a:pt x="6149151" y="6167609"/>
                  <a:pt x="6149151" y="6167609"/>
                  <a:pt x="6149151" y="6167609"/>
                </a:cubicBezTo>
                <a:cubicBezTo>
                  <a:pt x="6147098" y="6173841"/>
                  <a:pt x="6145045" y="6186302"/>
                  <a:pt x="6124515" y="6186302"/>
                </a:cubicBezTo>
                <a:cubicBezTo>
                  <a:pt x="6089612" y="6184225"/>
                  <a:pt x="6089612" y="6184225"/>
                  <a:pt x="6089612" y="6184225"/>
                </a:cubicBezTo>
                <a:cubicBezTo>
                  <a:pt x="6087559" y="6182148"/>
                  <a:pt x="6085506" y="6184225"/>
                  <a:pt x="6083453" y="6186302"/>
                </a:cubicBezTo>
                <a:cubicBezTo>
                  <a:pt x="6081400" y="6186302"/>
                  <a:pt x="6081400" y="6188379"/>
                  <a:pt x="6081400" y="6190456"/>
                </a:cubicBezTo>
                <a:cubicBezTo>
                  <a:pt x="6081400" y="6209149"/>
                  <a:pt x="6081400" y="6209149"/>
                  <a:pt x="6081400" y="6209149"/>
                </a:cubicBezTo>
                <a:cubicBezTo>
                  <a:pt x="6081400" y="6213303"/>
                  <a:pt x="6083453" y="6215380"/>
                  <a:pt x="6087559" y="6215380"/>
                </a:cubicBezTo>
                <a:cubicBezTo>
                  <a:pt x="6097825" y="6219533"/>
                  <a:pt x="6118355" y="6221610"/>
                  <a:pt x="6134780" y="6221610"/>
                </a:cubicBezTo>
                <a:cubicBezTo>
                  <a:pt x="6134780" y="6221610"/>
                  <a:pt x="6134780" y="6221610"/>
                  <a:pt x="6136833" y="6221610"/>
                </a:cubicBezTo>
                <a:cubicBezTo>
                  <a:pt x="6163523" y="6221610"/>
                  <a:pt x="6182000" y="6204995"/>
                  <a:pt x="6190213" y="6169686"/>
                </a:cubicBezTo>
                <a:cubicBezTo>
                  <a:pt x="6200478" y="6130223"/>
                  <a:pt x="6214849" y="6078299"/>
                  <a:pt x="6223062" y="6040914"/>
                </a:cubicBezTo>
                <a:cubicBezTo>
                  <a:pt x="6227168" y="6024298"/>
                  <a:pt x="6231274" y="6009759"/>
                  <a:pt x="6235380" y="5999374"/>
                </a:cubicBezTo>
                <a:cubicBezTo>
                  <a:pt x="6239487" y="5978604"/>
                  <a:pt x="6239487" y="5978604"/>
                  <a:pt x="6239487" y="5978604"/>
                </a:cubicBezTo>
                <a:cubicBezTo>
                  <a:pt x="6239487" y="5976528"/>
                  <a:pt x="6239487" y="5974451"/>
                  <a:pt x="6237434" y="5972374"/>
                </a:cubicBezTo>
                <a:cubicBezTo>
                  <a:pt x="6237434" y="5970296"/>
                  <a:pt x="6235380" y="5970296"/>
                  <a:pt x="6233327" y="5970296"/>
                </a:cubicBezTo>
                <a:cubicBezTo>
                  <a:pt x="6204584" y="5970296"/>
                  <a:pt x="6204584" y="5970296"/>
                  <a:pt x="6204584" y="5970296"/>
                </a:cubicBezTo>
                <a:cubicBezTo>
                  <a:pt x="6202531" y="5970296"/>
                  <a:pt x="6198425" y="5972374"/>
                  <a:pt x="6198425" y="5974451"/>
                </a:cubicBezTo>
                <a:cubicBezTo>
                  <a:pt x="6161469" y="6115685"/>
                  <a:pt x="6161469" y="6115685"/>
                  <a:pt x="6161469" y="6115685"/>
                </a:cubicBezTo>
                <a:cubicBezTo>
                  <a:pt x="6159417" y="6115685"/>
                  <a:pt x="6159417" y="6115685"/>
                  <a:pt x="6159417" y="6115685"/>
                </a:cubicBezTo>
                <a:cubicBezTo>
                  <a:pt x="6120408" y="5974451"/>
                  <a:pt x="6120408" y="5974451"/>
                  <a:pt x="6120408" y="5974451"/>
                </a:cubicBezTo>
                <a:cubicBezTo>
                  <a:pt x="6120408" y="5972374"/>
                  <a:pt x="6118355" y="5970296"/>
                  <a:pt x="6114249" y="5970296"/>
                </a:cubicBezTo>
                <a:cubicBezTo>
                  <a:pt x="6087559" y="5970296"/>
                  <a:pt x="6087559" y="5970296"/>
                  <a:pt x="6087559" y="5970296"/>
                </a:cubicBezTo>
                <a:close/>
                <a:moveTo>
                  <a:pt x="6047787" y="5967959"/>
                </a:moveTo>
                <a:cubicBezTo>
                  <a:pt x="6029376" y="5967959"/>
                  <a:pt x="6010966" y="5980444"/>
                  <a:pt x="5998692" y="5988768"/>
                </a:cubicBezTo>
                <a:cubicBezTo>
                  <a:pt x="5998692" y="5976283"/>
                  <a:pt x="5998692" y="5976283"/>
                  <a:pt x="5998692" y="5976283"/>
                </a:cubicBezTo>
                <a:cubicBezTo>
                  <a:pt x="5998692" y="5972120"/>
                  <a:pt x="5996647" y="5970040"/>
                  <a:pt x="5992556" y="5970040"/>
                </a:cubicBezTo>
                <a:cubicBezTo>
                  <a:pt x="5963918" y="5970040"/>
                  <a:pt x="5963918" y="5970040"/>
                  <a:pt x="5963918" y="5970040"/>
                </a:cubicBezTo>
                <a:cubicBezTo>
                  <a:pt x="5959827" y="5970040"/>
                  <a:pt x="5957781" y="5972120"/>
                  <a:pt x="5957781" y="5976283"/>
                </a:cubicBezTo>
                <a:cubicBezTo>
                  <a:pt x="5957781" y="6151078"/>
                  <a:pt x="5957781" y="6151078"/>
                  <a:pt x="5957781" y="6151078"/>
                </a:cubicBezTo>
                <a:cubicBezTo>
                  <a:pt x="5957781" y="6155240"/>
                  <a:pt x="5959827" y="6157321"/>
                  <a:pt x="5963918" y="6157321"/>
                </a:cubicBezTo>
                <a:cubicBezTo>
                  <a:pt x="5992556" y="6157321"/>
                  <a:pt x="5992556" y="6157321"/>
                  <a:pt x="5992556" y="6157321"/>
                </a:cubicBezTo>
                <a:cubicBezTo>
                  <a:pt x="5996647" y="6157321"/>
                  <a:pt x="5998692" y="6155240"/>
                  <a:pt x="5998692" y="6151078"/>
                </a:cubicBezTo>
                <a:cubicBezTo>
                  <a:pt x="5998692" y="6030386"/>
                  <a:pt x="5998692" y="6030386"/>
                  <a:pt x="5998692" y="6030386"/>
                </a:cubicBezTo>
                <a:cubicBezTo>
                  <a:pt x="6006875" y="6024143"/>
                  <a:pt x="6025285" y="6009577"/>
                  <a:pt x="6049832" y="6007496"/>
                </a:cubicBezTo>
                <a:cubicBezTo>
                  <a:pt x="6053923" y="6007496"/>
                  <a:pt x="6055969" y="6003334"/>
                  <a:pt x="6055969" y="6001253"/>
                </a:cubicBezTo>
                <a:cubicBezTo>
                  <a:pt x="6055969" y="5974202"/>
                  <a:pt x="6055969" y="5974202"/>
                  <a:pt x="6055969" y="5974202"/>
                </a:cubicBezTo>
                <a:cubicBezTo>
                  <a:pt x="6055969" y="5972120"/>
                  <a:pt x="6055969" y="5970040"/>
                  <a:pt x="6053923" y="5970040"/>
                </a:cubicBezTo>
                <a:cubicBezTo>
                  <a:pt x="6051878" y="5967959"/>
                  <a:pt x="6049832" y="5967959"/>
                  <a:pt x="6047787" y="5967959"/>
                </a:cubicBezTo>
                <a:close/>
                <a:moveTo>
                  <a:pt x="5846879" y="5964452"/>
                </a:moveTo>
                <a:cubicBezTo>
                  <a:pt x="5826186" y="5964452"/>
                  <a:pt x="5791009" y="5970690"/>
                  <a:pt x="5776523" y="5972770"/>
                </a:cubicBezTo>
                <a:cubicBezTo>
                  <a:pt x="5772384" y="5972770"/>
                  <a:pt x="5770315" y="5976928"/>
                  <a:pt x="5770315" y="5979008"/>
                </a:cubicBezTo>
                <a:cubicBezTo>
                  <a:pt x="5770315" y="5979008"/>
                  <a:pt x="5770315" y="5979008"/>
                  <a:pt x="5772384" y="6003961"/>
                </a:cubicBezTo>
                <a:cubicBezTo>
                  <a:pt x="5772384" y="6006040"/>
                  <a:pt x="5772384" y="6008120"/>
                  <a:pt x="5774454" y="6008120"/>
                </a:cubicBezTo>
                <a:cubicBezTo>
                  <a:pt x="5776523" y="6010199"/>
                  <a:pt x="5776523" y="6010199"/>
                  <a:pt x="5778592" y="6010199"/>
                </a:cubicBezTo>
                <a:cubicBezTo>
                  <a:pt x="5795147" y="6010199"/>
                  <a:pt x="5824116" y="6006040"/>
                  <a:pt x="5844809" y="6006040"/>
                </a:cubicBezTo>
                <a:cubicBezTo>
                  <a:pt x="5859294" y="6006040"/>
                  <a:pt x="5867571" y="6014358"/>
                  <a:pt x="5867571" y="6028914"/>
                </a:cubicBezTo>
                <a:cubicBezTo>
                  <a:pt x="5867571" y="6028914"/>
                  <a:pt x="5867571" y="6028914"/>
                  <a:pt x="5867571" y="6041390"/>
                </a:cubicBezTo>
                <a:cubicBezTo>
                  <a:pt x="5867571" y="6041390"/>
                  <a:pt x="5867571" y="6041390"/>
                  <a:pt x="5822047" y="6045549"/>
                </a:cubicBezTo>
                <a:cubicBezTo>
                  <a:pt x="5776523" y="6047629"/>
                  <a:pt x="5757900" y="6064264"/>
                  <a:pt x="5757900" y="6101693"/>
                </a:cubicBezTo>
                <a:cubicBezTo>
                  <a:pt x="5757900" y="6141202"/>
                  <a:pt x="5778592" y="6161996"/>
                  <a:pt x="5813770" y="6161996"/>
                </a:cubicBezTo>
                <a:cubicBezTo>
                  <a:pt x="5842740" y="6161996"/>
                  <a:pt x="5873779" y="6149520"/>
                  <a:pt x="5873779" y="6149520"/>
                </a:cubicBezTo>
                <a:cubicBezTo>
                  <a:pt x="5882056" y="6155758"/>
                  <a:pt x="5888264" y="6159917"/>
                  <a:pt x="5902750" y="6161996"/>
                </a:cubicBezTo>
                <a:cubicBezTo>
                  <a:pt x="5904818" y="6161996"/>
                  <a:pt x="5906888" y="6161996"/>
                  <a:pt x="5908957" y="6159917"/>
                </a:cubicBezTo>
                <a:cubicBezTo>
                  <a:pt x="5908957" y="6157837"/>
                  <a:pt x="5911026" y="6155758"/>
                  <a:pt x="5911026" y="6153679"/>
                </a:cubicBezTo>
                <a:cubicBezTo>
                  <a:pt x="5911026" y="6153679"/>
                  <a:pt x="5911026" y="6153679"/>
                  <a:pt x="5911026" y="6028914"/>
                </a:cubicBezTo>
                <a:cubicBezTo>
                  <a:pt x="5911026" y="5985246"/>
                  <a:pt x="5890333" y="5964452"/>
                  <a:pt x="5846879" y="5964452"/>
                </a:cubicBezTo>
                <a:close/>
                <a:moveTo>
                  <a:pt x="5518274" y="5964452"/>
                </a:moveTo>
                <a:cubicBezTo>
                  <a:pt x="5471794" y="5964452"/>
                  <a:pt x="5434114" y="6008673"/>
                  <a:pt x="5434114" y="6063224"/>
                </a:cubicBezTo>
                <a:cubicBezTo>
                  <a:pt x="5434114" y="6117775"/>
                  <a:pt x="5471794" y="6161996"/>
                  <a:pt x="5518274" y="6161996"/>
                </a:cubicBezTo>
                <a:cubicBezTo>
                  <a:pt x="5564755" y="6161996"/>
                  <a:pt x="5602435" y="6117775"/>
                  <a:pt x="5602435" y="6063224"/>
                </a:cubicBezTo>
                <a:cubicBezTo>
                  <a:pt x="5602435" y="6008673"/>
                  <a:pt x="5564755" y="5964452"/>
                  <a:pt x="5518274" y="5964452"/>
                </a:cubicBezTo>
                <a:close/>
                <a:moveTo>
                  <a:pt x="5302320" y="5938736"/>
                </a:moveTo>
                <a:cubicBezTo>
                  <a:pt x="5302320" y="5938736"/>
                  <a:pt x="5302320" y="5938736"/>
                  <a:pt x="5318685" y="5938736"/>
                </a:cubicBezTo>
                <a:cubicBezTo>
                  <a:pt x="5349369" y="5938736"/>
                  <a:pt x="5361642" y="5959653"/>
                  <a:pt x="5361642" y="5978478"/>
                </a:cubicBezTo>
                <a:cubicBezTo>
                  <a:pt x="5361642" y="6001488"/>
                  <a:pt x="5343232" y="6016129"/>
                  <a:pt x="5316640" y="6016129"/>
                </a:cubicBezTo>
                <a:cubicBezTo>
                  <a:pt x="5294139" y="6018221"/>
                  <a:pt x="5279820" y="6016129"/>
                  <a:pt x="5271637" y="6016129"/>
                </a:cubicBezTo>
                <a:cubicBezTo>
                  <a:pt x="5271637" y="6016129"/>
                  <a:pt x="5271637" y="6016129"/>
                  <a:pt x="5271637" y="5940828"/>
                </a:cubicBezTo>
                <a:cubicBezTo>
                  <a:pt x="5275728" y="5938736"/>
                  <a:pt x="5285956" y="5938736"/>
                  <a:pt x="5302320" y="5938736"/>
                </a:cubicBezTo>
                <a:close/>
                <a:moveTo>
                  <a:pt x="5678557" y="5927047"/>
                </a:moveTo>
                <a:cubicBezTo>
                  <a:pt x="5678557" y="5927047"/>
                  <a:pt x="5678557" y="5927047"/>
                  <a:pt x="5649847" y="5933291"/>
                </a:cubicBezTo>
                <a:cubicBezTo>
                  <a:pt x="5645746" y="5935373"/>
                  <a:pt x="5643695" y="5937455"/>
                  <a:pt x="5643695" y="5939535"/>
                </a:cubicBezTo>
                <a:cubicBezTo>
                  <a:pt x="5643695" y="5939535"/>
                  <a:pt x="5643695" y="5939535"/>
                  <a:pt x="5643695" y="5970757"/>
                </a:cubicBezTo>
                <a:cubicBezTo>
                  <a:pt x="5643695" y="5970757"/>
                  <a:pt x="5643695" y="5970757"/>
                  <a:pt x="5627290" y="5970757"/>
                </a:cubicBezTo>
                <a:cubicBezTo>
                  <a:pt x="5623188" y="5970757"/>
                  <a:pt x="5621138" y="5972839"/>
                  <a:pt x="5621138" y="5977002"/>
                </a:cubicBezTo>
                <a:cubicBezTo>
                  <a:pt x="5621138" y="5977002"/>
                  <a:pt x="5621138" y="5977002"/>
                  <a:pt x="5621138" y="6001980"/>
                </a:cubicBezTo>
                <a:cubicBezTo>
                  <a:pt x="5621138" y="6006143"/>
                  <a:pt x="5623188" y="6008224"/>
                  <a:pt x="5627290" y="6008224"/>
                </a:cubicBezTo>
                <a:cubicBezTo>
                  <a:pt x="5627290" y="6008224"/>
                  <a:pt x="5627290" y="6008224"/>
                  <a:pt x="5643695" y="6008224"/>
                </a:cubicBezTo>
                <a:cubicBezTo>
                  <a:pt x="5643695" y="6008224"/>
                  <a:pt x="5643695" y="6008224"/>
                  <a:pt x="5643695" y="6091483"/>
                </a:cubicBezTo>
                <a:cubicBezTo>
                  <a:pt x="5643695" y="6147682"/>
                  <a:pt x="5658050" y="6164334"/>
                  <a:pt x="5699064" y="6164334"/>
                </a:cubicBezTo>
                <a:cubicBezTo>
                  <a:pt x="5709318" y="6164334"/>
                  <a:pt x="5721622" y="6160171"/>
                  <a:pt x="5731875" y="6160171"/>
                </a:cubicBezTo>
                <a:cubicBezTo>
                  <a:pt x="5735977" y="6158090"/>
                  <a:pt x="5738028" y="6156008"/>
                  <a:pt x="5738028" y="6151845"/>
                </a:cubicBezTo>
                <a:cubicBezTo>
                  <a:pt x="5738028" y="6151845"/>
                  <a:pt x="5738028" y="6151845"/>
                  <a:pt x="5735977" y="6128949"/>
                </a:cubicBezTo>
                <a:cubicBezTo>
                  <a:pt x="5735977" y="6124786"/>
                  <a:pt x="5733926" y="6120623"/>
                  <a:pt x="5729824" y="6120623"/>
                </a:cubicBezTo>
                <a:cubicBezTo>
                  <a:pt x="5723673" y="6120623"/>
                  <a:pt x="5713419" y="6122705"/>
                  <a:pt x="5705217" y="6122705"/>
                </a:cubicBezTo>
                <a:cubicBezTo>
                  <a:pt x="5686761" y="6122705"/>
                  <a:pt x="5686761" y="6112298"/>
                  <a:pt x="5686761" y="6085238"/>
                </a:cubicBezTo>
                <a:cubicBezTo>
                  <a:pt x="5686761" y="6085238"/>
                  <a:pt x="5686761" y="6085238"/>
                  <a:pt x="5686761" y="6008224"/>
                </a:cubicBezTo>
                <a:cubicBezTo>
                  <a:pt x="5686761" y="6008224"/>
                  <a:pt x="5686761" y="6008224"/>
                  <a:pt x="5729824" y="6008224"/>
                </a:cubicBezTo>
                <a:cubicBezTo>
                  <a:pt x="5733926" y="6008224"/>
                  <a:pt x="5735977" y="6006143"/>
                  <a:pt x="5735977" y="6001980"/>
                </a:cubicBezTo>
                <a:cubicBezTo>
                  <a:pt x="5735977" y="6001980"/>
                  <a:pt x="5735977" y="6001980"/>
                  <a:pt x="5735977" y="5977002"/>
                </a:cubicBezTo>
                <a:cubicBezTo>
                  <a:pt x="5735977" y="5972839"/>
                  <a:pt x="5733926" y="5970757"/>
                  <a:pt x="5729824" y="5970757"/>
                </a:cubicBezTo>
                <a:cubicBezTo>
                  <a:pt x="5729824" y="5970757"/>
                  <a:pt x="5729824" y="5970757"/>
                  <a:pt x="5686761" y="5970757"/>
                </a:cubicBezTo>
                <a:cubicBezTo>
                  <a:pt x="5686761" y="5970757"/>
                  <a:pt x="5686761" y="5970757"/>
                  <a:pt x="5686761" y="5933291"/>
                </a:cubicBezTo>
                <a:cubicBezTo>
                  <a:pt x="5686761" y="5931210"/>
                  <a:pt x="5684709" y="5929128"/>
                  <a:pt x="5684709" y="5927047"/>
                </a:cubicBezTo>
                <a:cubicBezTo>
                  <a:pt x="5682658" y="5927047"/>
                  <a:pt x="5680608" y="5927047"/>
                  <a:pt x="5678557" y="5927047"/>
                </a:cubicBezTo>
                <a:close/>
                <a:moveTo>
                  <a:pt x="5312653" y="5897825"/>
                </a:moveTo>
                <a:cubicBezTo>
                  <a:pt x="5302343" y="5897825"/>
                  <a:pt x="5271414" y="5897825"/>
                  <a:pt x="5232236" y="5901977"/>
                </a:cubicBezTo>
                <a:cubicBezTo>
                  <a:pt x="5230173" y="5901977"/>
                  <a:pt x="5226049" y="5906129"/>
                  <a:pt x="5226049" y="5910281"/>
                </a:cubicBezTo>
                <a:cubicBezTo>
                  <a:pt x="5226049" y="5910281"/>
                  <a:pt x="5226049" y="5910281"/>
                  <a:pt x="5226049" y="6151093"/>
                </a:cubicBezTo>
                <a:cubicBezTo>
                  <a:pt x="5226049" y="6155245"/>
                  <a:pt x="5230173" y="6157321"/>
                  <a:pt x="5234297" y="6157321"/>
                </a:cubicBezTo>
                <a:cubicBezTo>
                  <a:pt x="5234297" y="6157321"/>
                  <a:pt x="5234297" y="6157321"/>
                  <a:pt x="5263165" y="6157321"/>
                </a:cubicBezTo>
                <a:cubicBezTo>
                  <a:pt x="5267290" y="6157321"/>
                  <a:pt x="5271414" y="6155245"/>
                  <a:pt x="5271414" y="6151093"/>
                </a:cubicBezTo>
                <a:cubicBezTo>
                  <a:pt x="5271414" y="6151093"/>
                  <a:pt x="5271414" y="6151093"/>
                  <a:pt x="5271414" y="6055599"/>
                </a:cubicBezTo>
                <a:cubicBezTo>
                  <a:pt x="5279661" y="6055599"/>
                  <a:pt x="5298219" y="6057674"/>
                  <a:pt x="5320901" y="6057674"/>
                </a:cubicBezTo>
                <a:cubicBezTo>
                  <a:pt x="5320901" y="6057674"/>
                  <a:pt x="5320901" y="6057674"/>
                  <a:pt x="5362142" y="6153168"/>
                </a:cubicBezTo>
                <a:cubicBezTo>
                  <a:pt x="5364203" y="6157321"/>
                  <a:pt x="5366265" y="6157321"/>
                  <a:pt x="5368327" y="6157321"/>
                </a:cubicBezTo>
                <a:cubicBezTo>
                  <a:pt x="5368327" y="6157321"/>
                  <a:pt x="5368327" y="6157321"/>
                  <a:pt x="5401320" y="6157321"/>
                </a:cubicBezTo>
                <a:cubicBezTo>
                  <a:pt x="5405443" y="6157321"/>
                  <a:pt x="5407505" y="6157321"/>
                  <a:pt x="5407505" y="6155245"/>
                </a:cubicBezTo>
                <a:cubicBezTo>
                  <a:pt x="5409567" y="6153168"/>
                  <a:pt x="5409567" y="6151093"/>
                  <a:pt x="5409567" y="6149017"/>
                </a:cubicBezTo>
                <a:lnTo>
                  <a:pt x="5362142" y="6045219"/>
                </a:lnTo>
                <a:cubicBezTo>
                  <a:pt x="5393071" y="6030687"/>
                  <a:pt x="5407505" y="6007851"/>
                  <a:pt x="5407505" y="5976711"/>
                </a:cubicBezTo>
                <a:cubicBezTo>
                  <a:pt x="5407505" y="5941420"/>
                  <a:pt x="5391009" y="5897825"/>
                  <a:pt x="5318839" y="5897825"/>
                </a:cubicBezTo>
                <a:cubicBezTo>
                  <a:pt x="5318839" y="5897825"/>
                  <a:pt x="5316777" y="5897825"/>
                  <a:pt x="5312653" y="5897825"/>
                </a:cubicBezTo>
                <a:close/>
                <a:moveTo>
                  <a:pt x="6675208" y="5864819"/>
                </a:moveTo>
                <a:cubicBezTo>
                  <a:pt x="6677269" y="5862758"/>
                  <a:pt x="6681390" y="5862758"/>
                  <a:pt x="6683451" y="5864819"/>
                </a:cubicBezTo>
                <a:cubicBezTo>
                  <a:pt x="6726720" y="5875120"/>
                  <a:pt x="6759687" y="5893664"/>
                  <a:pt x="6790593" y="5926632"/>
                </a:cubicBezTo>
                <a:cubicBezTo>
                  <a:pt x="6792654" y="5928692"/>
                  <a:pt x="6794714" y="5930752"/>
                  <a:pt x="6794714" y="5932813"/>
                </a:cubicBezTo>
                <a:cubicBezTo>
                  <a:pt x="6792654" y="5936933"/>
                  <a:pt x="6790593" y="5936933"/>
                  <a:pt x="6786472" y="5938994"/>
                </a:cubicBezTo>
                <a:cubicBezTo>
                  <a:pt x="6695813" y="5982263"/>
                  <a:pt x="6695813" y="5982263"/>
                  <a:pt x="6695813" y="5982263"/>
                </a:cubicBezTo>
                <a:cubicBezTo>
                  <a:pt x="6691692" y="5984323"/>
                  <a:pt x="6687571" y="5984323"/>
                  <a:pt x="6685511" y="5984323"/>
                </a:cubicBezTo>
                <a:cubicBezTo>
                  <a:pt x="6683451" y="5982263"/>
                  <a:pt x="6681390" y="5978142"/>
                  <a:pt x="6681390" y="5974021"/>
                </a:cubicBezTo>
                <a:cubicBezTo>
                  <a:pt x="6673148" y="5873060"/>
                  <a:pt x="6673148" y="5873060"/>
                  <a:pt x="6673148" y="5873060"/>
                </a:cubicBezTo>
                <a:cubicBezTo>
                  <a:pt x="6673148" y="5868939"/>
                  <a:pt x="6673148" y="5866879"/>
                  <a:pt x="6675208" y="5864819"/>
                </a:cubicBezTo>
                <a:close/>
                <a:moveTo>
                  <a:pt x="6617873" y="5864048"/>
                </a:moveTo>
                <a:cubicBezTo>
                  <a:pt x="6619419" y="5863791"/>
                  <a:pt x="6620964" y="5863791"/>
                  <a:pt x="6621994" y="5864823"/>
                </a:cubicBezTo>
                <a:cubicBezTo>
                  <a:pt x="6621994" y="5866888"/>
                  <a:pt x="6624054" y="5868953"/>
                  <a:pt x="6624054" y="5875148"/>
                </a:cubicBezTo>
                <a:cubicBezTo>
                  <a:pt x="6615813" y="5976336"/>
                  <a:pt x="6615813" y="5976336"/>
                  <a:pt x="6615813" y="5976336"/>
                </a:cubicBezTo>
                <a:cubicBezTo>
                  <a:pt x="6615813" y="5980466"/>
                  <a:pt x="6613752" y="5982531"/>
                  <a:pt x="6611692" y="5984596"/>
                </a:cubicBezTo>
                <a:cubicBezTo>
                  <a:pt x="6607571" y="5986661"/>
                  <a:pt x="6605510" y="5986661"/>
                  <a:pt x="6601390" y="5984596"/>
                </a:cubicBezTo>
                <a:cubicBezTo>
                  <a:pt x="6510730" y="5939165"/>
                  <a:pt x="6510730" y="5939165"/>
                  <a:pt x="6510730" y="5939165"/>
                </a:cubicBezTo>
                <a:cubicBezTo>
                  <a:pt x="6506610" y="5939165"/>
                  <a:pt x="6504549" y="5937100"/>
                  <a:pt x="6502489" y="5932970"/>
                </a:cubicBezTo>
                <a:cubicBezTo>
                  <a:pt x="6502489" y="5930904"/>
                  <a:pt x="6504549" y="5928840"/>
                  <a:pt x="6506610" y="5926774"/>
                </a:cubicBezTo>
                <a:cubicBezTo>
                  <a:pt x="6537516" y="5893734"/>
                  <a:pt x="6570483" y="5875148"/>
                  <a:pt x="6613752" y="5864823"/>
                </a:cubicBezTo>
                <a:cubicBezTo>
                  <a:pt x="6614782" y="5864823"/>
                  <a:pt x="6616328" y="5864307"/>
                  <a:pt x="6617873" y="5864048"/>
                </a:cubicBezTo>
                <a:close/>
                <a:moveTo>
                  <a:pt x="6649186" y="5828859"/>
                </a:moveTo>
                <a:cubicBezTo>
                  <a:pt x="6529433" y="5828859"/>
                  <a:pt x="6432355" y="5926985"/>
                  <a:pt x="6432355" y="6048029"/>
                </a:cubicBezTo>
                <a:cubicBezTo>
                  <a:pt x="6432355" y="6169072"/>
                  <a:pt x="6529433" y="6267198"/>
                  <a:pt x="6649186" y="6267198"/>
                </a:cubicBezTo>
                <a:cubicBezTo>
                  <a:pt x="6768939" y="6267198"/>
                  <a:pt x="6866018" y="6169072"/>
                  <a:pt x="6866018" y="6048029"/>
                </a:cubicBezTo>
                <a:cubicBezTo>
                  <a:pt x="6866018" y="5926985"/>
                  <a:pt x="6768939" y="5828859"/>
                  <a:pt x="6649186" y="5828859"/>
                </a:cubicBezTo>
                <a:close/>
                <a:moveTo>
                  <a:pt x="6648602" y="5797300"/>
                </a:moveTo>
                <a:cubicBezTo>
                  <a:pt x="6784816" y="5797300"/>
                  <a:pt x="6895240" y="5909032"/>
                  <a:pt x="6895240" y="6046861"/>
                </a:cubicBezTo>
                <a:cubicBezTo>
                  <a:pt x="6895240" y="6184689"/>
                  <a:pt x="6784816" y="6296422"/>
                  <a:pt x="6648602" y="6296422"/>
                </a:cubicBezTo>
                <a:cubicBezTo>
                  <a:pt x="6512387" y="6296422"/>
                  <a:pt x="6401963" y="6184689"/>
                  <a:pt x="6401963" y="6046861"/>
                </a:cubicBezTo>
                <a:cubicBezTo>
                  <a:pt x="6401963" y="5909032"/>
                  <a:pt x="6512387" y="5797300"/>
                  <a:pt x="6648602" y="5797300"/>
                </a:cubicBezTo>
                <a:close/>
                <a:moveTo>
                  <a:pt x="6635678" y="5718724"/>
                </a:moveTo>
                <a:cubicBezTo>
                  <a:pt x="6627452" y="5733273"/>
                  <a:pt x="6623339" y="5751979"/>
                  <a:pt x="6623339" y="5768607"/>
                </a:cubicBezTo>
                <a:cubicBezTo>
                  <a:pt x="6619226" y="5768607"/>
                  <a:pt x="6602773" y="5770685"/>
                  <a:pt x="6600717" y="5772764"/>
                </a:cubicBezTo>
                <a:cubicBezTo>
                  <a:pt x="6594547" y="5754058"/>
                  <a:pt x="6586321" y="5737430"/>
                  <a:pt x="6573982" y="5727038"/>
                </a:cubicBezTo>
                <a:cubicBezTo>
                  <a:pt x="6573982" y="5724959"/>
                  <a:pt x="6573982" y="5724959"/>
                  <a:pt x="6573982" y="5724959"/>
                </a:cubicBezTo>
                <a:cubicBezTo>
                  <a:pt x="6571926" y="5727038"/>
                  <a:pt x="6571926" y="5727038"/>
                  <a:pt x="6571926" y="5727038"/>
                </a:cubicBezTo>
                <a:cubicBezTo>
                  <a:pt x="6565756" y="5727038"/>
                  <a:pt x="6557530" y="5729116"/>
                  <a:pt x="6551360" y="5731195"/>
                </a:cubicBezTo>
                <a:cubicBezTo>
                  <a:pt x="6551360" y="5733273"/>
                  <a:pt x="6551360" y="5733273"/>
                  <a:pt x="6551360" y="5733273"/>
                </a:cubicBezTo>
                <a:cubicBezTo>
                  <a:pt x="6549304" y="5741587"/>
                  <a:pt x="6547247" y="5749901"/>
                  <a:pt x="6547247" y="5758215"/>
                </a:cubicBezTo>
                <a:cubicBezTo>
                  <a:pt x="6547247" y="5768607"/>
                  <a:pt x="6549304" y="5776921"/>
                  <a:pt x="6551360" y="5785235"/>
                </a:cubicBezTo>
                <a:cubicBezTo>
                  <a:pt x="6549304" y="5785235"/>
                  <a:pt x="6532851" y="5793548"/>
                  <a:pt x="6530795" y="5793548"/>
                </a:cubicBezTo>
                <a:cubicBezTo>
                  <a:pt x="6520512" y="5778999"/>
                  <a:pt x="6508173" y="5764450"/>
                  <a:pt x="6493777" y="5758215"/>
                </a:cubicBezTo>
                <a:cubicBezTo>
                  <a:pt x="6493777" y="5756136"/>
                  <a:pt x="6493777" y="5756136"/>
                  <a:pt x="6493777" y="5756136"/>
                </a:cubicBezTo>
                <a:cubicBezTo>
                  <a:pt x="6491721" y="5756136"/>
                  <a:pt x="6491721" y="5756136"/>
                  <a:pt x="6491721" y="5756136"/>
                </a:cubicBezTo>
                <a:cubicBezTo>
                  <a:pt x="6485551" y="5760293"/>
                  <a:pt x="6479382" y="5764450"/>
                  <a:pt x="6473212" y="5768607"/>
                </a:cubicBezTo>
                <a:cubicBezTo>
                  <a:pt x="6473212" y="5768607"/>
                  <a:pt x="6473212" y="5770685"/>
                  <a:pt x="6473212" y="5770685"/>
                </a:cubicBezTo>
                <a:cubicBezTo>
                  <a:pt x="6473212" y="5787313"/>
                  <a:pt x="6477325" y="5803941"/>
                  <a:pt x="6485551" y="5820568"/>
                </a:cubicBezTo>
                <a:cubicBezTo>
                  <a:pt x="6483495" y="5822647"/>
                  <a:pt x="6471156" y="5830961"/>
                  <a:pt x="6469099" y="5833039"/>
                </a:cubicBezTo>
                <a:cubicBezTo>
                  <a:pt x="6456760" y="5820568"/>
                  <a:pt x="6440308" y="5810176"/>
                  <a:pt x="6425911" y="5806019"/>
                </a:cubicBezTo>
                <a:cubicBezTo>
                  <a:pt x="6423855" y="5806019"/>
                  <a:pt x="6423855" y="5806019"/>
                  <a:pt x="6423855" y="5806019"/>
                </a:cubicBezTo>
                <a:cubicBezTo>
                  <a:pt x="6423855" y="5808097"/>
                  <a:pt x="6423855" y="5808097"/>
                  <a:pt x="6423855" y="5808097"/>
                </a:cubicBezTo>
                <a:cubicBezTo>
                  <a:pt x="6417685" y="5810176"/>
                  <a:pt x="6411516" y="5816411"/>
                  <a:pt x="6407402" y="5822647"/>
                </a:cubicBezTo>
                <a:cubicBezTo>
                  <a:pt x="6407402" y="5824725"/>
                  <a:pt x="6407402" y="5824725"/>
                  <a:pt x="6407402" y="5824725"/>
                </a:cubicBezTo>
                <a:cubicBezTo>
                  <a:pt x="6411516" y="5839274"/>
                  <a:pt x="6421798" y="5855902"/>
                  <a:pt x="6434138" y="5870451"/>
                </a:cubicBezTo>
                <a:cubicBezTo>
                  <a:pt x="6432082" y="5870451"/>
                  <a:pt x="6421798" y="5885000"/>
                  <a:pt x="6419742" y="5887079"/>
                </a:cubicBezTo>
                <a:cubicBezTo>
                  <a:pt x="6405346" y="5878765"/>
                  <a:pt x="6386837" y="5874608"/>
                  <a:pt x="6370385" y="5874608"/>
                </a:cubicBezTo>
                <a:cubicBezTo>
                  <a:pt x="6368328" y="5874608"/>
                  <a:pt x="6368328" y="5874608"/>
                  <a:pt x="6368328" y="5874608"/>
                </a:cubicBezTo>
                <a:cubicBezTo>
                  <a:pt x="6364215" y="5878765"/>
                  <a:pt x="6360102" y="5887079"/>
                  <a:pt x="6358046" y="5893314"/>
                </a:cubicBezTo>
                <a:cubicBezTo>
                  <a:pt x="6358046" y="5895393"/>
                  <a:pt x="6358046" y="5895393"/>
                  <a:pt x="6358046" y="5895393"/>
                </a:cubicBezTo>
                <a:cubicBezTo>
                  <a:pt x="6366272" y="5909941"/>
                  <a:pt x="6378611" y="5922412"/>
                  <a:pt x="6395063" y="5932805"/>
                </a:cubicBezTo>
                <a:cubicBezTo>
                  <a:pt x="6393007" y="5934883"/>
                  <a:pt x="6386837" y="5949432"/>
                  <a:pt x="6386837" y="5951511"/>
                </a:cubicBezTo>
                <a:cubicBezTo>
                  <a:pt x="6368328" y="5947354"/>
                  <a:pt x="6349820" y="5947354"/>
                  <a:pt x="6335424" y="5951511"/>
                </a:cubicBezTo>
                <a:cubicBezTo>
                  <a:pt x="6333367" y="5951511"/>
                  <a:pt x="6333367" y="5951511"/>
                  <a:pt x="6333367" y="5951511"/>
                </a:cubicBezTo>
                <a:cubicBezTo>
                  <a:pt x="6333367" y="5953589"/>
                  <a:pt x="6333367" y="5953589"/>
                  <a:pt x="6333367" y="5953589"/>
                </a:cubicBezTo>
                <a:cubicBezTo>
                  <a:pt x="6331311" y="5959825"/>
                  <a:pt x="6329254" y="5968138"/>
                  <a:pt x="6327198" y="5974373"/>
                </a:cubicBezTo>
                <a:cubicBezTo>
                  <a:pt x="6329254" y="5976452"/>
                  <a:pt x="6329254" y="5976452"/>
                  <a:pt x="6329254" y="5976452"/>
                </a:cubicBezTo>
                <a:cubicBezTo>
                  <a:pt x="6339537" y="5986844"/>
                  <a:pt x="6355989" y="5997237"/>
                  <a:pt x="6372441" y="6001393"/>
                </a:cubicBezTo>
                <a:cubicBezTo>
                  <a:pt x="6372441" y="6003472"/>
                  <a:pt x="6370385" y="6022178"/>
                  <a:pt x="6370385" y="6024257"/>
                </a:cubicBezTo>
                <a:cubicBezTo>
                  <a:pt x="6351876" y="6024257"/>
                  <a:pt x="6333367" y="6028413"/>
                  <a:pt x="6321028" y="6036728"/>
                </a:cubicBezTo>
                <a:cubicBezTo>
                  <a:pt x="6318972" y="6036728"/>
                  <a:pt x="6318972" y="6036728"/>
                  <a:pt x="6318972" y="6036728"/>
                </a:cubicBezTo>
                <a:cubicBezTo>
                  <a:pt x="6318972" y="6038805"/>
                  <a:pt x="6318972" y="6038805"/>
                  <a:pt x="6318972" y="6038805"/>
                </a:cubicBezTo>
                <a:cubicBezTo>
                  <a:pt x="6318972" y="6040884"/>
                  <a:pt x="6318972" y="6045041"/>
                  <a:pt x="6318972" y="6049198"/>
                </a:cubicBezTo>
                <a:cubicBezTo>
                  <a:pt x="6318972" y="6053355"/>
                  <a:pt x="6318972" y="6057512"/>
                  <a:pt x="6318972" y="6059590"/>
                </a:cubicBezTo>
                <a:cubicBezTo>
                  <a:pt x="6318972" y="6061669"/>
                  <a:pt x="6318972" y="6061669"/>
                  <a:pt x="6318972" y="6061669"/>
                </a:cubicBezTo>
                <a:cubicBezTo>
                  <a:pt x="6321028" y="6061669"/>
                  <a:pt x="6321028" y="6061669"/>
                  <a:pt x="6321028" y="6061669"/>
                </a:cubicBezTo>
                <a:cubicBezTo>
                  <a:pt x="6333367" y="6069983"/>
                  <a:pt x="6351876" y="6074140"/>
                  <a:pt x="6370385" y="6074140"/>
                </a:cubicBezTo>
                <a:cubicBezTo>
                  <a:pt x="6370385" y="6078296"/>
                  <a:pt x="6372441" y="6094924"/>
                  <a:pt x="6374498" y="6097002"/>
                </a:cubicBezTo>
                <a:cubicBezTo>
                  <a:pt x="6355989" y="6103237"/>
                  <a:pt x="6339537" y="6111551"/>
                  <a:pt x="6329254" y="6124022"/>
                </a:cubicBezTo>
                <a:cubicBezTo>
                  <a:pt x="6327198" y="6124022"/>
                  <a:pt x="6327198" y="6124022"/>
                  <a:pt x="6327198" y="6124022"/>
                </a:cubicBezTo>
                <a:cubicBezTo>
                  <a:pt x="6327198" y="6126101"/>
                  <a:pt x="6327198" y="6126101"/>
                  <a:pt x="6327198" y="6126101"/>
                </a:cubicBezTo>
                <a:cubicBezTo>
                  <a:pt x="6329254" y="6132336"/>
                  <a:pt x="6331311" y="6140650"/>
                  <a:pt x="6333367" y="6146886"/>
                </a:cubicBezTo>
                <a:cubicBezTo>
                  <a:pt x="6335424" y="6146886"/>
                  <a:pt x="6335424" y="6146886"/>
                  <a:pt x="6335424" y="6146886"/>
                </a:cubicBezTo>
                <a:cubicBezTo>
                  <a:pt x="6349820" y="6153121"/>
                  <a:pt x="6370385" y="6151042"/>
                  <a:pt x="6386837" y="6146886"/>
                </a:cubicBezTo>
                <a:cubicBezTo>
                  <a:pt x="6386837" y="6148963"/>
                  <a:pt x="6395063" y="6165592"/>
                  <a:pt x="6395063" y="6167669"/>
                </a:cubicBezTo>
                <a:cubicBezTo>
                  <a:pt x="6380668" y="6175983"/>
                  <a:pt x="6366272" y="6190533"/>
                  <a:pt x="6358046" y="6205082"/>
                </a:cubicBezTo>
                <a:cubicBezTo>
                  <a:pt x="6358046" y="6207160"/>
                  <a:pt x="6358046" y="6207160"/>
                  <a:pt x="6358046" y="6207160"/>
                </a:cubicBezTo>
                <a:cubicBezTo>
                  <a:pt x="6360102" y="6211318"/>
                  <a:pt x="6366272" y="6219631"/>
                  <a:pt x="6370385" y="6225866"/>
                </a:cubicBezTo>
                <a:cubicBezTo>
                  <a:pt x="6386837" y="6225866"/>
                  <a:pt x="6405346" y="6221710"/>
                  <a:pt x="6421798" y="6211318"/>
                </a:cubicBezTo>
                <a:cubicBezTo>
                  <a:pt x="6421798" y="6213395"/>
                  <a:pt x="6432082" y="6227945"/>
                  <a:pt x="6434138" y="6230024"/>
                </a:cubicBezTo>
                <a:cubicBezTo>
                  <a:pt x="6421798" y="6242494"/>
                  <a:pt x="6411516" y="6259121"/>
                  <a:pt x="6407402" y="6275750"/>
                </a:cubicBezTo>
                <a:cubicBezTo>
                  <a:pt x="6409459" y="6277827"/>
                  <a:pt x="6409459" y="6277827"/>
                  <a:pt x="6409459" y="6277827"/>
                </a:cubicBezTo>
                <a:cubicBezTo>
                  <a:pt x="6411516" y="6281985"/>
                  <a:pt x="6419742" y="6288220"/>
                  <a:pt x="6423855" y="6292377"/>
                </a:cubicBezTo>
                <a:cubicBezTo>
                  <a:pt x="6425911" y="6292377"/>
                  <a:pt x="6425911" y="6292377"/>
                  <a:pt x="6425911" y="6292377"/>
                </a:cubicBezTo>
                <a:cubicBezTo>
                  <a:pt x="6440308" y="6288220"/>
                  <a:pt x="6456760" y="6279906"/>
                  <a:pt x="6471156" y="6265357"/>
                </a:cubicBezTo>
                <a:cubicBezTo>
                  <a:pt x="6473212" y="6267436"/>
                  <a:pt x="6485551" y="6277827"/>
                  <a:pt x="6487608" y="6279906"/>
                </a:cubicBezTo>
                <a:cubicBezTo>
                  <a:pt x="6479382" y="6296533"/>
                  <a:pt x="6475269" y="6313162"/>
                  <a:pt x="6475269" y="6329789"/>
                </a:cubicBezTo>
                <a:cubicBezTo>
                  <a:pt x="6475269" y="6329789"/>
                  <a:pt x="6475269" y="6331868"/>
                  <a:pt x="6475269" y="6331868"/>
                </a:cubicBezTo>
                <a:cubicBezTo>
                  <a:pt x="6479382" y="6336024"/>
                  <a:pt x="6487608" y="6340182"/>
                  <a:pt x="6493777" y="6342259"/>
                </a:cubicBezTo>
                <a:cubicBezTo>
                  <a:pt x="6493777" y="6344338"/>
                  <a:pt x="6493777" y="6344338"/>
                  <a:pt x="6493777" y="6344338"/>
                </a:cubicBezTo>
                <a:cubicBezTo>
                  <a:pt x="6495834" y="6342259"/>
                  <a:pt x="6495834" y="6342259"/>
                  <a:pt x="6495834" y="6342259"/>
                </a:cubicBezTo>
                <a:cubicBezTo>
                  <a:pt x="6510230" y="6333946"/>
                  <a:pt x="6522569" y="6321475"/>
                  <a:pt x="6532851" y="6304848"/>
                </a:cubicBezTo>
                <a:cubicBezTo>
                  <a:pt x="6534908" y="6306926"/>
                  <a:pt x="6549304" y="6313162"/>
                  <a:pt x="6551360" y="6313162"/>
                </a:cubicBezTo>
                <a:cubicBezTo>
                  <a:pt x="6549304" y="6321475"/>
                  <a:pt x="6549304" y="6331868"/>
                  <a:pt x="6549304" y="6340182"/>
                </a:cubicBezTo>
                <a:cubicBezTo>
                  <a:pt x="6549304" y="6348495"/>
                  <a:pt x="6549304" y="6358888"/>
                  <a:pt x="6551360" y="6365123"/>
                </a:cubicBezTo>
                <a:cubicBezTo>
                  <a:pt x="6551360" y="6367201"/>
                  <a:pt x="6551360" y="6367201"/>
                  <a:pt x="6551360" y="6367201"/>
                </a:cubicBezTo>
                <a:cubicBezTo>
                  <a:pt x="6553417" y="6367201"/>
                  <a:pt x="6553417" y="6367201"/>
                  <a:pt x="6553417" y="6367201"/>
                </a:cubicBezTo>
                <a:cubicBezTo>
                  <a:pt x="6557530" y="6369280"/>
                  <a:pt x="6567812" y="6371358"/>
                  <a:pt x="6573982" y="6373436"/>
                </a:cubicBezTo>
                <a:cubicBezTo>
                  <a:pt x="6576039" y="6373436"/>
                  <a:pt x="6576039" y="6373436"/>
                  <a:pt x="6576039" y="6373436"/>
                </a:cubicBezTo>
                <a:cubicBezTo>
                  <a:pt x="6586321" y="6360966"/>
                  <a:pt x="6596604" y="6344338"/>
                  <a:pt x="6600717" y="6327711"/>
                </a:cubicBezTo>
                <a:cubicBezTo>
                  <a:pt x="6602773" y="6327711"/>
                  <a:pt x="6621282" y="6329789"/>
                  <a:pt x="6623339" y="6329789"/>
                </a:cubicBezTo>
                <a:cubicBezTo>
                  <a:pt x="6623339" y="6348495"/>
                  <a:pt x="6627452" y="6367201"/>
                  <a:pt x="6635678" y="6381750"/>
                </a:cubicBezTo>
                <a:cubicBezTo>
                  <a:pt x="6637734" y="6381750"/>
                  <a:pt x="6637734" y="6381750"/>
                  <a:pt x="6637734" y="6381750"/>
                </a:cubicBezTo>
                <a:cubicBezTo>
                  <a:pt x="6643904" y="6381750"/>
                  <a:pt x="6654187" y="6381750"/>
                  <a:pt x="6658300" y="6381750"/>
                </a:cubicBezTo>
                <a:cubicBezTo>
                  <a:pt x="6660357" y="6381750"/>
                  <a:pt x="6660357" y="6381750"/>
                  <a:pt x="6660357" y="6381750"/>
                </a:cubicBezTo>
                <a:cubicBezTo>
                  <a:pt x="6668583" y="6367201"/>
                  <a:pt x="6672696" y="6348495"/>
                  <a:pt x="6674753" y="6329789"/>
                </a:cubicBezTo>
                <a:cubicBezTo>
                  <a:pt x="6676809" y="6329789"/>
                  <a:pt x="6693261" y="6327711"/>
                  <a:pt x="6695318" y="6327711"/>
                </a:cubicBezTo>
                <a:cubicBezTo>
                  <a:pt x="6699431" y="6344338"/>
                  <a:pt x="6709714" y="6360966"/>
                  <a:pt x="6722053" y="6373436"/>
                </a:cubicBezTo>
                <a:cubicBezTo>
                  <a:pt x="6728222" y="6371358"/>
                  <a:pt x="6738505" y="6369280"/>
                  <a:pt x="6742618" y="6367201"/>
                </a:cubicBezTo>
                <a:cubicBezTo>
                  <a:pt x="6744675" y="6367201"/>
                  <a:pt x="6744675" y="6367201"/>
                  <a:pt x="6744675" y="6367201"/>
                </a:cubicBezTo>
                <a:cubicBezTo>
                  <a:pt x="6746731" y="6358888"/>
                  <a:pt x="6746731" y="6348495"/>
                  <a:pt x="6746731" y="6340182"/>
                </a:cubicBezTo>
                <a:cubicBezTo>
                  <a:pt x="6746731" y="6331868"/>
                  <a:pt x="6746731" y="6321475"/>
                  <a:pt x="6744675" y="6313162"/>
                </a:cubicBezTo>
                <a:cubicBezTo>
                  <a:pt x="6746731" y="6313162"/>
                  <a:pt x="6763183" y="6306926"/>
                  <a:pt x="6765240" y="6304848"/>
                </a:cubicBezTo>
                <a:cubicBezTo>
                  <a:pt x="6773466" y="6321475"/>
                  <a:pt x="6787862" y="6333946"/>
                  <a:pt x="6802257" y="6342259"/>
                </a:cubicBezTo>
                <a:cubicBezTo>
                  <a:pt x="6808427" y="6340182"/>
                  <a:pt x="6816653" y="6336024"/>
                  <a:pt x="6820766" y="6331868"/>
                </a:cubicBezTo>
                <a:cubicBezTo>
                  <a:pt x="6822823" y="6329789"/>
                  <a:pt x="6822823" y="6329789"/>
                  <a:pt x="6822823" y="6329789"/>
                </a:cubicBezTo>
                <a:cubicBezTo>
                  <a:pt x="6822823" y="6329789"/>
                  <a:pt x="6822823" y="6329789"/>
                  <a:pt x="6822823" y="6327711"/>
                </a:cubicBezTo>
                <a:cubicBezTo>
                  <a:pt x="6822823" y="6313162"/>
                  <a:pt x="6816653" y="6294456"/>
                  <a:pt x="6808427" y="6279906"/>
                </a:cubicBezTo>
                <a:cubicBezTo>
                  <a:pt x="6810484" y="6277827"/>
                  <a:pt x="6822823" y="6267436"/>
                  <a:pt x="6824879" y="6265357"/>
                </a:cubicBezTo>
                <a:cubicBezTo>
                  <a:pt x="6839275" y="6277827"/>
                  <a:pt x="6855727" y="6288220"/>
                  <a:pt x="6870123" y="6292377"/>
                </a:cubicBezTo>
                <a:cubicBezTo>
                  <a:pt x="6872180" y="6292377"/>
                  <a:pt x="6872180" y="6292377"/>
                  <a:pt x="6872180" y="6292377"/>
                </a:cubicBezTo>
                <a:cubicBezTo>
                  <a:pt x="6876293" y="6288220"/>
                  <a:pt x="6884519" y="6281985"/>
                  <a:pt x="6886576" y="6275750"/>
                </a:cubicBezTo>
                <a:cubicBezTo>
                  <a:pt x="6888632" y="6275750"/>
                  <a:pt x="6888632" y="6275750"/>
                  <a:pt x="6888632" y="6275750"/>
                </a:cubicBezTo>
                <a:cubicBezTo>
                  <a:pt x="6884519" y="6259121"/>
                  <a:pt x="6874236" y="6242494"/>
                  <a:pt x="6861897" y="6230024"/>
                </a:cubicBezTo>
                <a:cubicBezTo>
                  <a:pt x="6863954" y="6227945"/>
                  <a:pt x="6874236" y="6213395"/>
                  <a:pt x="6874236" y="6211318"/>
                </a:cubicBezTo>
                <a:cubicBezTo>
                  <a:pt x="6890689" y="6219631"/>
                  <a:pt x="6909198" y="6225866"/>
                  <a:pt x="6925650" y="6225866"/>
                </a:cubicBezTo>
                <a:cubicBezTo>
                  <a:pt x="6927706" y="6223788"/>
                  <a:pt x="6927706" y="6223788"/>
                  <a:pt x="6927706" y="6223788"/>
                </a:cubicBezTo>
                <a:cubicBezTo>
                  <a:pt x="6929763" y="6219631"/>
                  <a:pt x="6935933" y="6211318"/>
                  <a:pt x="6937989" y="6205082"/>
                </a:cubicBezTo>
                <a:cubicBezTo>
                  <a:pt x="6937989" y="6203004"/>
                  <a:pt x="6937989" y="6203004"/>
                  <a:pt x="6937989" y="6203004"/>
                </a:cubicBezTo>
                <a:cubicBezTo>
                  <a:pt x="6929763" y="6190533"/>
                  <a:pt x="6915367" y="6175983"/>
                  <a:pt x="6900972" y="6167669"/>
                </a:cubicBezTo>
                <a:cubicBezTo>
                  <a:pt x="6900972" y="6163513"/>
                  <a:pt x="6909198" y="6148963"/>
                  <a:pt x="6909198" y="6146886"/>
                </a:cubicBezTo>
                <a:cubicBezTo>
                  <a:pt x="6925650" y="6151042"/>
                  <a:pt x="6944159" y="6151042"/>
                  <a:pt x="6960611" y="6146886"/>
                </a:cubicBezTo>
                <a:cubicBezTo>
                  <a:pt x="6962667" y="6146886"/>
                  <a:pt x="6962667" y="6146886"/>
                  <a:pt x="6962667" y="6146886"/>
                </a:cubicBezTo>
                <a:cubicBezTo>
                  <a:pt x="6964724" y="6140650"/>
                  <a:pt x="6966781" y="6132336"/>
                  <a:pt x="6966781" y="6126101"/>
                </a:cubicBezTo>
                <a:cubicBezTo>
                  <a:pt x="6966781" y="6124022"/>
                  <a:pt x="6966781" y="6124022"/>
                  <a:pt x="6966781" y="6124022"/>
                </a:cubicBezTo>
                <a:cubicBezTo>
                  <a:pt x="6956498" y="6111551"/>
                  <a:pt x="6940046" y="6103237"/>
                  <a:pt x="6921537" y="6097002"/>
                </a:cubicBezTo>
                <a:cubicBezTo>
                  <a:pt x="6923593" y="6094924"/>
                  <a:pt x="6925650" y="6078296"/>
                  <a:pt x="6925650" y="6076218"/>
                </a:cubicBezTo>
                <a:cubicBezTo>
                  <a:pt x="6944159" y="6076218"/>
                  <a:pt x="6962667" y="6069983"/>
                  <a:pt x="6975007" y="6061669"/>
                </a:cubicBezTo>
                <a:cubicBezTo>
                  <a:pt x="6977063" y="6061669"/>
                  <a:pt x="6977063" y="6061669"/>
                  <a:pt x="6977063" y="6061669"/>
                </a:cubicBezTo>
                <a:cubicBezTo>
                  <a:pt x="6977063" y="6057512"/>
                  <a:pt x="6977063" y="6053355"/>
                  <a:pt x="6977063" y="6049198"/>
                </a:cubicBezTo>
                <a:cubicBezTo>
                  <a:pt x="6977063" y="6047119"/>
                  <a:pt x="6977063" y="6042963"/>
                  <a:pt x="6977063" y="6038805"/>
                </a:cubicBezTo>
                <a:cubicBezTo>
                  <a:pt x="6975007" y="6038805"/>
                  <a:pt x="6975007" y="6038805"/>
                  <a:pt x="6975007" y="6038805"/>
                </a:cubicBezTo>
                <a:cubicBezTo>
                  <a:pt x="6962667" y="6030492"/>
                  <a:pt x="6944159" y="6024257"/>
                  <a:pt x="6925650" y="6024257"/>
                </a:cubicBezTo>
                <a:cubicBezTo>
                  <a:pt x="6925650" y="6022178"/>
                  <a:pt x="6923593" y="6005551"/>
                  <a:pt x="6923593" y="6003472"/>
                </a:cubicBezTo>
                <a:cubicBezTo>
                  <a:pt x="6940046" y="5997237"/>
                  <a:pt x="6956498" y="5988923"/>
                  <a:pt x="6966781" y="5976452"/>
                </a:cubicBezTo>
                <a:cubicBezTo>
                  <a:pt x="6968837" y="5976452"/>
                  <a:pt x="6968837" y="5976452"/>
                  <a:pt x="6968837" y="5976452"/>
                </a:cubicBezTo>
                <a:cubicBezTo>
                  <a:pt x="6968837" y="5974373"/>
                  <a:pt x="6968837" y="5974373"/>
                  <a:pt x="6968837" y="5974373"/>
                </a:cubicBezTo>
                <a:cubicBezTo>
                  <a:pt x="6966781" y="5968138"/>
                  <a:pt x="6964724" y="5959825"/>
                  <a:pt x="6962667" y="5953589"/>
                </a:cubicBezTo>
                <a:cubicBezTo>
                  <a:pt x="6960611" y="5953589"/>
                  <a:pt x="6960611" y="5953589"/>
                  <a:pt x="6960611" y="5953589"/>
                </a:cubicBezTo>
                <a:cubicBezTo>
                  <a:pt x="6946215" y="5947354"/>
                  <a:pt x="6927706" y="5949432"/>
                  <a:pt x="6909198" y="5953589"/>
                </a:cubicBezTo>
                <a:cubicBezTo>
                  <a:pt x="6909198" y="5951511"/>
                  <a:pt x="6903028" y="5934883"/>
                  <a:pt x="6900972" y="5932805"/>
                </a:cubicBezTo>
                <a:cubicBezTo>
                  <a:pt x="6917424" y="5924491"/>
                  <a:pt x="6929763" y="5909941"/>
                  <a:pt x="6937989" y="5895393"/>
                </a:cubicBezTo>
                <a:cubicBezTo>
                  <a:pt x="6937989" y="5893314"/>
                  <a:pt x="6937989" y="5893314"/>
                  <a:pt x="6937989" y="5893314"/>
                </a:cubicBezTo>
                <a:cubicBezTo>
                  <a:pt x="6935933" y="5889157"/>
                  <a:pt x="6931820" y="5880843"/>
                  <a:pt x="6927706" y="5874608"/>
                </a:cubicBezTo>
                <a:cubicBezTo>
                  <a:pt x="6925650" y="5874608"/>
                  <a:pt x="6925650" y="5874608"/>
                  <a:pt x="6925650" y="5874608"/>
                </a:cubicBezTo>
                <a:cubicBezTo>
                  <a:pt x="6909198" y="5874608"/>
                  <a:pt x="6890689" y="5878765"/>
                  <a:pt x="6876293" y="5887079"/>
                </a:cubicBezTo>
                <a:cubicBezTo>
                  <a:pt x="6874236" y="5887079"/>
                  <a:pt x="6863954" y="5872529"/>
                  <a:pt x="6861897" y="5870451"/>
                </a:cubicBezTo>
                <a:cubicBezTo>
                  <a:pt x="6874236" y="5857980"/>
                  <a:pt x="6884519" y="5841353"/>
                  <a:pt x="6888632" y="5824725"/>
                </a:cubicBezTo>
                <a:cubicBezTo>
                  <a:pt x="6888632" y="5822647"/>
                  <a:pt x="6888632" y="5822647"/>
                  <a:pt x="6888632" y="5822647"/>
                </a:cubicBezTo>
                <a:cubicBezTo>
                  <a:pt x="6884519" y="5818490"/>
                  <a:pt x="6878350" y="5812254"/>
                  <a:pt x="6872180" y="5808097"/>
                </a:cubicBezTo>
                <a:cubicBezTo>
                  <a:pt x="6855727" y="5812254"/>
                  <a:pt x="6839275" y="5820568"/>
                  <a:pt x="6826936" y="5833039"/>
                </a:cubicBezTo>
                <a:cubicBezTo>
                  <a:pt x="6824879" y="5833039"/>
                  <a:pt x="6810484" y="5822647"/>
                  <a:pt x="6808427" y="5820568"/>
                </a:cubicBezTo>
                <a:cubicBezTo>
                  <a:pt x="6818710" y="5803941"/>
                  <a:pt x="6822823" y="5787313"/>
                  <a:pt x="6822823" y="5770685"/>
                </a:cubicBezTo>
                <a:cubicBezTo>
                  <a:pt x="6822823" y="5770685"/>
                  <a:pt x="6822823" y="5768607"/>
                  <a:pt x="6822823" y="5768607"/>
                </a:cubicBezTo>
                <a:cubicBezTo>
                  <a:pt x="6816653" y="5764450"/>
                  <a:pt x="6808427" y="5760293"/>
                  <a:pt x="6804314" y="5758215"/>
                </a:cubicBezTo>
                <a:cubicBezTo>
                  <a:pt x="6802257" y="5756136"/>
                  <a:pt x="6802257" y="5756136"/>
                  <a:pt x="6802257" y="5756136"/>
                </a:cubicBezTo>
                <a:cubicBezTo>
                  <a:pt x="6802257" y="5758215"/>
                  <a:pt x="6802257" y="5758215"/>
                  <a:pt x="6802257" y="5758215"/>
                </a:cubicBezTo>
                <a:cubicBezTo>
                  <a:pt x="6787862" y="5764450"/>
                  <a:pt x="6775523" y="5778999"/>
                  <a:pt x="6765240" y="5793548"/>
                </a:cubicBezTo>
                <a:cubicBezTo>
                  <a:pt x="6763183" y="5793548"/>
                  <a:pt x="6746731" y="5787313"/>
                  <a:pt x="6744675" y="5785235"/>
                </a:cubicBezTo>
                <a:cubicBezTo>
                  <a:pt x="6746731" y="5776921"/>
                  <a:pt x="6748788" y="5768607"/>
                  <a:pt x="6748788" y="5758215"/>
                </a:cubicBezTo>
                <a:cubicBezTo>
                  <a:pt x="6748788" y="5749901"/>
                  <a:pt x="6746731" y="5741587"/>
                  <a:pt x="6744675" y="5733273"/>
                </a:cubicBezTo>
                <a:cubicBezTo>
                  <a:pt x="6744675" y="5731195"/>
                  <a:pt x="6744675" y="5731195"/>
                  <a:pt x="6744675" y="5731195"/>
                </a:cubicBezTo>
                <a:cubicBezTo>
                  <a:pt x="6742618" y="5731195"/>
                  <a:pt x="6742618" y="5731195"/>
                  <a:pt x="6742618" y="5731195"/>
                </a:cubicBezTo>
                <a:cubicBezTo>
                  <a:pt x="6738505" y="5729116"/>
                  <a:pt x="6730279" y="5727038"/>
                  <a:pt x="6722053" y="5727038"/>
                </a:cubicBezTo>
                <a:cubicBezTo>
                  <a:pt x="6709714" y="5737430"/>
                  <a:pt x="6699431" y="5754058"/>
                  <a:pt x="6695318" y="5772764"/>
                </a:cubicBezTo>
                <a:cubicBezTo>
                  <a:pt x="6693261" y="5770685"/>
                  <a:pt x="6676809" y="5768607"/>
                  <a:pt x="6672696" y="5768607"/>
                </a:cubicBezTo>
                <a:cubicBezTo>
                  <a:pt x="6672696" y="5751979"/>
                  <a:pt x="6668583" y="5733273"/>
                  <a:pt x="6660357" y="5718724"/>
                </a:cubicBezTo>
                <a:cubicBezTo>
                  <a:pt x="6658300" y="5718724"/>
                  <a:pt x="6658300" y="5718724"/>
                  <a:pt x="6658300" y="5718724"/>
                </a:cubicBezTo>
                <a:cubicBezTo>
                  <a:pt x="6652131" y="5716645"/>
                  <a:pt x="6643904" y="5716645"/>
                  <a:pt x="6637734" y="5718724"/>
                </a:cubicBezTo>
                <a:cubicBezTo>
                  <a:pt x="6635678" y="5718724"/>
                  <a:pt x="6635678" y="5718724"/>
                  <a:pt x="6635678" y="571872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3474720">
            <a:no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174066"/>
            <a:ext cx="10532534" cy="465667"/>
          </a:xfrm>
        </p:spPr>
        <p:txBody>
          <a:bodyPr/>
          <a:lstStyle>
            <a:lvl1pPr marL="0" indent="0" algn="ctr">
              <a:buNone/>
              <a:defRPr sz="2400">
                <a:solidFill>
                  <a:srgbClr val="01B0E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Slide Number Placeholder 5">
            <a:extLst>
              <a:ext uri="{FF2B5EF4-FFF2-40B4-BE49-F238E27FC236}">
                <a16:creationId xmlns:a16="http://schemas.microsoft.com/office/drawing/2014/main" id="{5130B4A2-183C-4739-A12D-8649A5A9BAC2}"/>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774439074"/>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D0F8D7EE-C41C-4CDB-AAA2-6FAC12F10A50}"/>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3" name="Freeform: Shape 12">
            <a:extLst>
              <a:ext uri="{FF2B5EF4-FFF2-40B4-BE49-F238E27FC236}">
                <a16:creationId xmlns:a16="http://schemas.microsoft.com/office/drawing/2014/main" id="{3F3DCB0E-7364-4B69-BA11-325DFB75F039}"/>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9" name="Text Placeholder 8">
            <a:extLst>
              <a:ext uri="{FF2B5EF4-FFF2-40B4-BE49-F238E27FC236}">
                <a16:creationId xmlns:a16="http://schemas.microsoft.com/office/drawing/2014/main" id="{58FA3288-E931-4B57-91D2-DD2960072EA8}"/>
              </a:ext>
            </a:extLst>
          </p:cNvPr>
          <p:cNvSpPr>
            <a:spLocks noGrp="1"/>
          </p:cNvSpPr>
          <p:nvPr>
            <p:ph type="body" sz="quarter" idx="16" hasCustomPrompt="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539049 w 6096000"/>
              <a:gd name="connsiteY3" fmla="*/ 6858000 h 6858000"/>
              <a:gd name="connsiteX4" fmla="*/ 0 w 6096000"/>
              <a:gd name="connsiteY4" fmla="*/ 6858000 h 6858000"/>
              <a:gd name="connsiteX5" fmla="*/ 0 w 6096000"/>
              <a:gd name="connsiteY5"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4539049" y="6858000"/>
                </a:lnTo>
                <a:lnTo>
                  <a:pt x="0" y="6858000"/>
                </a:lnTo>
                <a:lnTo>
                  <a:pt x="0" y="6273113"/>
                </a:lnTo>
                <a:close/>
              </a:path>
            </a:pathLst>
          </a:custGeom>
          <a:solidFill>
            <a:srgbClr val="01B4E7">
              <a:alpha val="38000"/>
            </a:srgbClr>
          </a:solidFill>
        </p:spPr>
        <p:txBody>
          <a:bodyPr wrap="square" anchor="b">
            <a:noAutofit/>
          </a:bodyPr>
          <a:lstStyle>
            <a:lvl1pPr marL="0" indent="0" algn="r">
              <a:buNone/>
              <a:defRPr>
                <a:solidFill>
                  <a:schemeClr val="tx1">
                    <a:alpha val="0"/>
                  </a:schemeClr>
                </a:solidFill>
              </a:defRPr>
            </a:lvl1pPr>
          </a:lstStyle>
          <a:p>
            <a:pPr lvl="0"/>
            <a:r>
              <a:rPr lang="en-US" dirty="0"/>
              <a:t>c</a:t>
            </a:r>
          </a:p>
        </p:txBody>
      </p:sp>
      <p:sp>
        <p:nvSpPr>
          <p:cNvPr id="25" name="Text Placeholder 11">
            <a:extLst>
              <a:ext uri="{FF2B5EF4-FFF2-40B4-BE49-F238E27FC236}">
                <a16:creationId xmlns:a16="http://schemas.microsoft.com/office/drawing/2014/main" id="{C02B76E2-7589-4337-BF82-0C18E133FEF9}"/>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6" name="Subtitle 2">
            <a:extLst>
              <a:ext uri="{FF2B5EF4-FFF2-40B4-BE49-F238E27FC236}">
                <a16:creationId xmlns:a16="http://schemas.microsoft.com/office/drawing/2014/main" id="{4E8986D0-5FBE-4E27-A81A-78A0B31033D2}"/>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Slide Number Placeholder 5">
            <a:extLst>
              <a:ext uri="{FF2B5EF4-FFF2-40B4-BE49-F238E27FC236}">
                <a16:creationId xmlns:a16="http://schemas.microsoft.com/office/drawing/2014/main" id="{1D36450B-DFC0-48BB-9AD4-A3DF476727D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251405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3703CCB-4515-447B-9D4C-C361026CC13F}"/>
              </a:ext>
            </a:extLst>
          </p:cNvPr>
          <p:cNvSpPr>
            <a:spLocks noGrp="1"/>
          </p:cNvSpPr>
          <p:nvPr>
            <p:ph type="pic" sz="quarter" idx="17" hasCustomPrompt="1"/>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r>
              <a:rPr lang="en-US" dirty="0"/>
              <a:t> </a:t>
            </a:r>
          </a:p>
        </p:txBody>
      </p:sp>
      <p:sp>
        <p:nvSpPr>
          <p:cNvPr id="11" name="Text Placeholder 10">
            <a:extLst>
              <a:ext uri="{FF2B5EF4-FFF2-40B4-BE49-F238E27FC236}">
                <a16:creationId xmlns:a16="http://schemas.microsoft.com/office/drawing/2014/main" id="{71B4E8BC-C3BC-4E7C-B3C2-AB5029B8FB2C}"/>
              </a:ext>
            </a:extLst>
          </p:cNvPr>
          <p:cNvSpPr>
            <a:spLocks noGrp="1"/>
          </p:cNvSpPr>
          <p:nvPr>
            <p:ph type="body" sz="quarter" idx="18" hasCustomPrompt="1"/>
          </p:nvPr>
        </p:nvSpPr>
        <p:spPr>
          <a:xfrm>
            <a:off x="6096000" y="0"/>
            <a:ext cx="6096000" cy="6858000"/>
          </a:xfrm>
          <a:custGeom>
            <a:avLst/>
            <a:gdLst>
              <a:gd name="connsiteX0" fmla="*/ 5507402 w 6096000"/>
              <a:gd name="connsiteY0" fmla="*/ 6448102 h 6858000"/>
              <a:gd name="connsiteX1" fmla="*/ 5517605 w 6096000"/>
              <a:gd name="connsiteY1" fmla="*/ 6448102 h 6858000"/>
              <a:gd name="connsiteX2" fmla="*/ 5521686 w 6096000"/>
              <a:gd name="connsiteY2" fmla="*/ 6456440 h 6858000"/>
              <a:gd name="connsiteX3" fmla="*/ 5527808 w 6096000"/>
              <a:gd name="connsiteY3" fmla="*/ 6558584 h 6858000"/>
              <a:gd name="connsiteX4" fmla="*/ 5525767 w 6096000"/>
              <a:gd name="connsiteY4" fmla="*/ 6569006 h 6858000"/>
              <a:gd name="connsiteX5" fmla="*/ 5519645 w 6096000"/>
              <a:gd name="connsiteY5" fmla="*/ 6569006 h 6858000"/>
              <a:gd name="connsiteX6" fmla="*/ 5413533 w 6096000"/>
              <a:gd name="connsiteY6" fmla="*/ 6506470 h 6858000"/>
              <a:gd name="connsiteX7" fmla="*/ 5409451 w 6096000"/>
              <a:gd name="connsiteY7" fmla="*/ 6500217 h 6858000"/>
              <a:gd name="connsiteX8" fmla="*/ 5409451 w 6096000"/>
              <a:gd name="connsiteY8" fmla="*/ 6498131 h 6858000"/>
              <a:gd name="connsiteX9" fmla="*/ 5415573 w 6096000"/>
              <a:gd name="connsiteY9" fmla="*/ 6493962 h 6858000"/>
              <a:gd name="connsiteX10" fmla="*/ 5507402 w 6096000"/>
              <a:gd name="connsiteY10" fmla="*/ 6448102 h 6858000"/>
              <a:gd name="connsiteX11" fmla="*/ 5590136 w 6096000"/>
              <a:gd name="connsiteY11" fmla="*/ 6446018 h 6858000"/>
              <a:gd name="connsiteX12" fmla="*/ 5600438 w 6096000"/>
              <a:gd name="connsiteY12" fmla="*/ 6446018 h 6858000"/>
              <a:gd name="connsiteX13" fmla="*/ 5691097 w 6096000"/>
              <a:gd name="connsiteY13" fmla="*/ 6491784 h 6858000"/>
              <a:gd name="connsiteX14" fmla="*/ 5699339 w 6096000"/>
              <a:gd name="connsiteY14" fmla="*/ 6498025 h 6858000"/>
              <a:gd name="connsiteX15" fmla="*/ 5695218 w 6096000"/>
              <a:gd name="connsiteY15" fmla="*/ 6504265 h 6858000"/>
              <a:gd name="connsiteX16" fmla="*/ 5588076 w 6096000"/>
              <a:gd name="connsiteY16" fmla="*/ 6566673 h 6858000"/>
              <a:gd name="connsiteX17" fmla="*/ 5579833 w 6096000"/>
              <a:gd name="connsiteY17" fmla="*/ 6566673 h 6858000"/>
              <a:gd name="connsiteX18" fmla="*/ 5577773 w 6096000"/>
              <a:gd name="connsiteY18" fmla="*/ 6558352 h 6858000"/>
              <a:gd name="connsiteX19" fmla="*/ 5586015 w 6096000"/>
              <a:gd name="connsiteY19" fmla="*/ 6454339 h 6858000"/>
              <a:gd name="connsiteX20" fmla="*/ 5590136 w 6096000"/>
              <a:gd name="connsiteY20" fmla="*/ 6446018 h 6858000"/>
              <a:gd name="connsiteX21" fmla="*/ 4772401 w 6096000"/>
              <a:gd name="connsiteY21" fmla="*/ 6406275 h 6858000"/>
              <a:gd name="connsiteX22" fmla="*/ 4772401 w 6096000"/>
              <a:gd name="connsiteY22" fmla="*/ 6449478 h 6858000"/>
              <a:gd name="connsiteX23" fmla="*/ 4724512 w 6096000"/>
              <a:gd name="connsiteY23" fmla="*/ 6457707 h 6858000"/>
              <a:gd name="connsiteX24" fmla="*/ 4705773 w 6096000"/>
              <a:gd name="connsiteY24" fmla="*/ 6433020 h 6858000"/>
              <a:gd name="connsiteX25" fmla="*/ 4730759 w 6096000"/>
              <a:gd name="connsiteY25" fmla="*/ 6408333 h 6858000"/>
              <a:gd name="connsiteX26" fmla="*/ 4422900 w 6096000"/>
              <a:gd name="connsiteY26" fmla="*/ 6336141 h 6858000"/>
              <a:gd name="connsiteX27" fmla="*/ 4463811 w 6096000"/>
              <a:gd name="connsiteY27" fmla="*/ 6396340 h 6858000"/>
              <a:gd name="connsiteX28" fmla="*/ 4422900 w 6096000"/>
              <a:gd name="connsiteY28" fmla="*/ 6456538 h 6858000"/>
              <a:gd name="connsiteX29" fmla="*/ 4381988 w 6096000"/>
              <a:gd name="connsiteY29" fmla="*/ 6396340 h 6858000"/>
              <a:gd name="connsiteX30" fmla="*/ 4422900 w 6096000"/>
              <a:gd name="connsiteY30" fmla="*/ 6336141 h 6858000"/>
              <a:gd name="connsiteX31" fmla="*/ 5577123 w 6096000"/>
              <a:gd name="connsiteY31" fmla="*/ 6327829 h 6858000"/>
              <a:gd name="connsiteX32" fmla="*/ 5586116 w 6096000"/>
              <a:gd name="connsiteY32" fmla="*/ 6328868 h 6858000"/>
              <a:gd name="connsiteX33" fmla="*/ 5612840 w 6096000"/>
              <a:gd name="connsiteY33" fmla="*/ 6380819 h 6858000"/>
              <a:gd name="connsiteX34" fmla="*/ 5553226 w 6096000"/>
              <a:gd name="connsiteY34" fmla="*/ 6439004 h 6858000"/>
              <a:gd name="connsiteX35" fmla="*/ 5493612 w 6096000"/>
              <a:gd name="connsiteY35" fmla="*/ 6380819 h 6858000"/>
              <a:gd name="connsiteX36" fmla="*/ 5520336 w 6096000"/>
              <a:gd name="connsiteY36" fmla="*/ 6330947 h 6858000"/>
              <a:gd name="connsiteX37" fmla="*/ 5536781 w 6096000"/>
              <a:gd name="connsiteY37" fmla="*/ 6333024 h 6858000"/>
              <a:gd name="connsiteX38" fmla="*/ 5534725 w 6096000"/>
              <a:gd name="connsiteY38" fmla="*/ 6349649 h 6858000"/>
              <a:gd name="connsiteX39" fmla="*/ 5518280 w 6096000"/>
              <a:gd name="connsiteY39" fmla="*/ 6380819 h 6858000"/>
              <a:gd name="connsiteX40" fmla="*/ 5553226 w 6096000"/>
              <a:gd name="connsiteY40" fmla="*/ 6416146 h 6858000"/>
              <a:gd name="connsiteX41" fmla="*/ 5588172 w 6096000"/>
              <a:gd name="connsiteY41" fmla="*/ 6380819 h 6858000"/>
              <a:gd name="connsiteX42" fmla="*/ 5571727 w 6096000"/>
              <a:gd name="connsiteY42" fmla="*/ 6349649 h 6858000"/>
              <a:gd name="connsiteX43" fmla="*/ 5569671 w 6096000"/>
              <a:gd name="connsiteY43" fmla="*/ 6333024 h 6858000"/>
              <a:gd name="connsiteX44" fmla="*/ 5577123 w 6096000"/>
              <a:gd name="connsiteY44" fmla="*/ 6327829 h 6858000"/>
              <a:gd name="connsiteX45" fmla="*/ 5726057 w 6096000"/>
              <a:gd name="connsiteY45" fmla="*/ 6312763 h 6858000"/>
              <a:gd name="connsiteX46" fmla="*/ 5730190 w 6096000"/>
              <a:gd name="connsiteY46" fmla="*/ 6318992 h 6858000"/>
              <a:gd name="connsiteX47" fmla="*/ 5730190 w 6096000"/>
              <a:gd name="connsiteY47" fmla="*/ 6443559 h 6858000"/>
              <a:gd name="connsiteX48" fmla="*/ 5726057 w 6096000"/>
              <a:gd name="connsiteY48" fmla="*/ 6449787 h 6858000"/>
              <a:gd name="connsiteX49" fmla="*/ 5717791 w 6096000"/>
              <a:gd name="connsiteY49" fmla="*/ 6447711 h 6858000"/>
              <a:gd name="connsiteX50" fmla="*/ 5633066 w 6096000"/>
              <a:gd name="connsiteY50" fmla="*/ 6389579 h 6858000"/>
              <a:gd name="connsiteX51" fmla="*/ 5626867 w 6096000"/>
              <a:gd name="connsiteY51" fmla="*/ 6381275 h 6858000"/>
              <a:gd name="connsiteX52" fmla="*/ 5633066 w 6096000"/>
              <a:gd name="connsiteY52" fmla="*/ 6372971 h 6858000"/>
              <a:gd name="connsiteX53" fmla="*/ 5717791 w 6096000"/>
              <a:gd name="connsiteY53" fmla="*/ 6314840 h 6858000"/>
              <a:gd name="connsiteX54" fmla="*/ 5726057 w 6096000"/>
              <a:gd name="connsiteY54" fmla="*/ 6312763 h 6858000"/>
              <a:gd name="connsiteX55" fmla="*/ 5380229 w 6096000"/>
              <a:gd name="connsiteY55" fmla="*/ 6312763 h 6858000"/>
              <a:gd name="connsiteX56" fmla="*/ 5388412 w 6096000"/>
              <a:gd name="connsiteY56" fmla="*/ 6316915 h 6858000"/>
              <a:gd name="connsiteX57" fmla="*/ 5472280 w 6096000"/>
              <a:gd name="connsiteY57" fmla="*/ 6372971 h 6858000"/>
              <a:gd name="connsiteX58" fmla="*/ 5478417 w 6096000"/>
              <a:gd name="connsiteY58" fmla="*/ 6381275 h 6858000"/>
              <a:gd name="connsiteX59" fmla="*/ 5472280 w 6096000"/>
              <a:gd name="connsiteY59" fmla="*/ 6389579 h 6858000"/>
              <a:gd name="connsiteX60" fmla="*/ 5388412 w 6096000"/>
              <a:gd name="connsiteY60" fmla="*/ 6447711 h 6858000"/>
              <a:gd name="connsiteX61" fmla="*/ 5380229 w 6096000"/>
              <a:gd name="connsiteY61" fmla="*/ 6449787 h 6858000"/>
              <a:gd name="connsiteX62" fmla="*/ 5376138 w 6096000"/>
              <a:gd name="connsiteY62" fmla="*/ 6443559 h 6858000"/>
              <a:gd name="connsiteX63" fmla="*/ 5376138 w 6096000"/>
              <a:gd name="connsiteY63" fmla="*/ 6318992 h 6858000"/>
              <a:gd name="connsiteX64" fmla="*/ 5380229 w 6096000"/>
              <a:gd name="connsiteY64" fmla="*/ 6312763 h 6858000"/>
              <a:gd name="connsiteX65" fmla="*/ 4992184 w 6096000"/>
              <a:gd name="connsiteY65" fmla="*/ 6302243 h 6858000"/>
              <a:gd name="connsiteX66" fmla="*/ 4986024 w 6096000"/>
              <a:gd name="connsiteY66" fmla="*/ 6304321 h 6858000"/>
              <a:gd name="connsiteX67" fmla="*/ 4983972 w 6096000"/>
              <a:gd name="connsiteY67" fmla="*/ 6310551 h 6858000"/>
              <a:gd name="connsiteX68" fmla="*/ 5025033 w 6096000"/>
              <a:gd name="connsiteY68" fmla="*/ 6468402 h 6858000"/>
              <a:gd name="connsiteX69" fmla="*/ 5049670 w 6096000"/>
              <a:gd name="connsiteY69" fmla="*/ 6489171 h 6858000"/>
              <a:gd name="connsiteX70" fmla="*/ 5057882 w 6096000"/>
              <a:gd name="connsiteY70" fmla="*/ 6489171 h 6858000"/>
              <a:gd name="connsiteX71" fmla="*/ 5053776 w 6096000"/>
              <a:gd name="connsiteY71" fmla="*/ 6497479 h 6858000"/>
              <a:gd name="connsiteX72" fmla="*/ 5053776 w 6096000"/>
              <a:gd name="connsiteY72" fmla="*/ 6499556 h 6858000"/>
              <a:gd name="connsiteX73" fmla="*/ 5029139 w 6096000"/>
              <a:gd name="connsiteY73" fmla="*/ 6518249 h 6858000"/>
              <a:gd name="connsiteX74" fmla="*/ 4994237 w 6096000"/>
              <a:gd name="connsiteY74" fmla="*/ 6516172 h 6858000"/>
              <a:gd name="connsiteX75" fmla="*/ 4988078 w 6096000"/>
              <a:gd name="connsiteY75" fmla="*/ 6518249 h 6858000"/>
              <a:gd name="connsiteX76" fmla="*/ 4986024 w 6096000"/>
              <a:gd name="connsiteY76" fmla="*/ 6522403 h 6858000"/>
              <a:gd name="connsiteX77" fmla="*/ 4986024 w 6096000"/>
              <a:gd name="connsiteY77" fmla="*/ 6541096 h 6858000"/>
              <a:gd name="connsiteX78" fmla="*/ 4992184 w 6096000"/>
              <a:gd name="connsiteY78" fmla="*/ 6547327 h 6858000"/>
              <a:gd name="connsiteX79" fmla="*/ 5039404 w 6096000"/>
              <a:gd name="connsiteY79" fmla="*/ 6553557 h 6858000"/>
              <a:gd name="connsiteX80" fmla="*/ 5041458 w 6096000"/>
              <a:gd name="connsiteY80" fmla="*/ 6553557 h 6858000"/>
              <a:gd name="connsiteX81" fmla="*/ 5094838 w 6096000"/>
              <a:gd name="connsiteY81" fmla="*/ 6501633 h 6858000"/>
              <a:gd name="connsiteX82" fmla="*/ 5127687 w 6096000"/>
              <a:gd name="connsiteY82" fmla="*/ 6372861 h 6858000"/>
              <a:gd name="connsiteX83" fmla="*/ 5140005 w 6096000"/>
              <a:gd name="connsiteY83" fmla="*/ 6331321 h 6858000"/>
              <a:gd name="connsiteX84" fmla="*/ 5144111 w 6096000"/>
              <a:gd name="connsiteY84" fmla="*/ 6310551 h 6858000"/>
              <a:gd name="connsiteX85" fmla="*/ 5142058 w 6096000"/>
              <a:gd name="connsiteY85" fmla="*/ 6304321 h 6858000"/>
              <a:gd name="connsiteX86" fmla="*/ 5137952 w 6096000"/>
              <a:gd name="connsiteY86" fmla="*/ 6302243 h 6858000"/>
              <a:gd name="connsiteX87" fmla="*/ 5109209 w 6096000"/>
              <a:gd name="connsiteY87" fmla="*/ 6302243 h 6858000"/>
              <a:gd name="connsiteX88" fmla="*/ 5103050 w 6096000"/>
              <a:gd name="connsiteY88" fmla="*/ 6306398 h 6858000"/>
              <a:gd name="connsiteX89" fmla="*/ 5066094 w 6096000"/>
              <a:gd name="connsiteY89" fmla="*/ 6447632 h 6858000"/>
              <a:gd name="connsiteX90" fmla="*/ 5064041 w 6096000"/>
              <a:gd name="connsiteY90" fmla="*/ 6447632 h 6858000"/>
              <a:gd name="connsiteX91" fmla="*/ 5025033 w 6096000"/>
              <a:gd name="connsiteY91" fmla="*/ 6306398 h 6858000"/>
              <a:gd name="connsiteX92" fmla="*/ 5018874 w 6096000"/>
              <a:gd name="connsiteY92" fmla="*/ 6302243 h 6858000"/>
              <a:gd name="connsiteX93" fmla="*/ 4992184 w 6096000"/>
              <a:gd name="connsiteY93" fmla="*/ 6302243 h 6858000"/>
              <a:gd name="connsiteX94" fmla="*/ 4952412 w 6096000"/>
              <a:gd name="connsiteY94" fmla="*/ 6299906 h 6858000"/>
              <a:gd name="connsiteX95" fmla="*/ 4903317 w 6096000"/>
              <a:gd name="connsiteY95" fmla="*/ 6320715 h 6858000"/>
              <a:gd name="connsiteX96" fmla="*/ 4903317 w 6096000"/>
              <a:gd name="connsiteY96" fmla="*/ 6308230 h 6858000"/>
              <a:gd name="connsiteX97" fmla="*/ 4897181 w 6096000"/>
              <a:gd name="connsiteY97" fmla="*/ 6301987 h 6858000"/>
              <a:gd name="connsiteX98" fmla="*/ 4868542 w 6096000"/>
              <a:gd name="connsiteY98" fmla="*/ 6301987 h 6858000"/>
              <a:gd name="connsiteX99" fmla="*/ 4862406 w 6096000"/>
              <a:gd name="connsiteY99" fmla="*/ 6308230 h 6858000"/>
              <a:gd name="connsiteX100" fmla="*/ 4862406 w 6096000"/>
              <a:gd name="connsiteY100" fmla="*/ 6483025 h 6858000"/>
              <a:gd name="connsiteX101" fmla="*/ 4868542 w 6096000"/>
              <a:gd name="connsiteY101" fmla="*/ 6489268 h 6858000"/>
              <a:gd name="connsiteX102" fmla="*/ 4897181 w 6096000"/>
              <a:gd name="connsiteY102" fmla="*/ 6489268 h 6858000"/>
              <a:gd name="connsiteX103" fmla="*/ 4903317 w 6096000"/>
              <a:gd name="connsiteY103" fmla="*/ 6483025 h 6858000"/>
              <a:gd name="connsiteX104" fmla="*/ 4903317 w 6096000"/>
              <a:gd name="connsiteY104" fmla="*/ 6362333 h 6858000"/>
              <a:gd name="connsiteX105" fmla="*/ 4954457 w 6096000"/>
              <a:gd name="connsiteY105" fmla="*/ 6339443 h 6858000"/>
              <a:gd name="connsiteX106" fmla="*/ 4960594 w 6096000"/>
              <a:gd name="connsiteY106" fmla="*/ 6333200 h 6858000"/>
              <a:gd name="connsiteX107" fmla="*/ 4960594 w 6096000"/>
              <a:gd name="connsiteY107" fmla="*/ 6306149 h 6858000"/>
              <a:gd name="connsiteX108" fmla="*/ 4958548 w 6096000"/>
              <a:gd name="connsiteY108" fmla="*/ 6301987 h 6858000"/>
              <a:gd name="connsiteX109" fmla="*/ 4952412 w 6096000"/>
              <a:gd name="connsiteY109" fmla="*/ 6299906 h 6858000"/>
              <a:gd name="connsiteX110" fmla="*/ 4751504 w 6096000"/>
              <a:gd name="connsiteY110" fmla="*/ 6296399 h 6858000"/>
              <a:gd name="connsiteX111" fmla="*/ 4681148 w 6096000"/>
              <a:gd name="connsiteY111" fmla="*/ 6304717 h 6858000"/>
              <a:gd name="connsiteX112" fmla="*/ 4674940 w 6096000"/>
              <a:gd name="connsiteY112" fmla="*/ 6310955 h 6858000"/>
              <a:gd name="connsiteX113" fmla="*/ 4677009 w 6096000"/>
              <a:gd name="connsiteY113" fmla="*/ 6335908 h 6858000"/>
              <a:gd name="connsiteX114" fmla="*/ 4679079 w 6096000"/>
              <a:gd name="connsiteY114" fmla="*/ 6340067 h 6858000"/>
              <a:gd name="connsiteX115" fmla="*/ 4683217 w 6096000"/>
              <a:gd name="connsiteY115" fmla="*/ 6342146 h 6858000"/>
              <a:gd name="connsiteX116" fmla="*/ 4749434 w 6096000"/>
              <a:gd name="connsiteY116" fmla="*/ 6337987 h 6858000"/>
              <a:gd name="connsiteX117" fmla="*/ 4772196 w 6096000"/>
              <a:gd name="connsiteY117" fmla="*/ 6360861 h 6858000"/>
              <a:gd name="connsiteX118" fmla="*/ 4772196 w 6096000"/>
              <a:gd name="connsiteY118" fmla="*/ 6373337 h 6858000"/>
              <a:gd name="connsiteX119" fmla="*/ 4726672 w 6096000"/>
              <a:gd name="connsiteY119" fmla="*/ 6377496 h 6858000"/>
              <a:gd name="connsiteX120" fmla="*/ 4662524 w 6096000"/>
              <a:gd name="connsiteY120" fmla="*/ 6433640 h 6858000"/>
              <a:gd name="connsiteX121" fmla="*/ 4718395 w 6096000"/>
              <a:gd name="connsiteY121" fmla="*/ 6493943 h 6858000"/>
              <a:gd name="connsiteX122" fmla="*/ 4778404 w 6096000"/>
              <a:gd name="connsiteY122" fmla="*/ 6481467 h 6858000"/>
              <a:gd name="connsiteX123" fmla="*/ 4807374 w 6096000"/>
              <a:gd name="connsiteY123" fmla="*/ 6493943 h 6858000"/>
              <a:gd name="connsiteX124" fmla="*/ 4813582 w 6096000"/>
              <a:gd name="connsiteY124" fmla="*/ 6491864 h 6858000"/>
              <a:gd name="connsiteX125" fmla="*/ 4815651 w 6096000"/>
              <a:gd name="connsiteY125" fmla="*/ 6485626 h 6858000"/>
              <a:gd name="connsiteX126" fmla="*/ 4815651 w 6096000"/>
              <a:gd name="connsiteY126" fmla="*/ 6360861 h 6858000"/>
              <a:gd name="connsiteX127" fmla="*/ 4751504 w 6096000"/>
              <a:gd name="connsiteY127" fmla="*/ 6296399 h 6858000"/>
              <a:gd name="connsiteX128" fmla="*/ 4422899 w 6096000"/>
              <a:gd name="connsiteY128" fmla="*/ 6296399 h 6858000"/>
              <a:gd name="connsiteX129" fmla="*/ 4338738 w 6096000"/>
              <a:gd name="connsiteY129" fmla="*/ 6395171 h 6858000"/>
              <a:gd name="connsiteX130" fmla="*/ 4422899 w 6096000"/>
              <a:gd name="connsiteY130" fmla="*/ 6493943 h 6858000"/>
              <a:gd name="connsiteX131" fmla="*/ 4507060 w 6096000"/>
              <a:gd name="connsiteY131" fmla="*/ 6395171 h 6858000"/>
              <a:gd name="connsiteX132" fmla="*/ 4422899 w 6096000"/>
              <a:gd name="connsiteY132" fmla="*/ 6296399 h 6858000"/>
              <a:gd name="connsiteX133" fmla="*/ 4206945 w 6096000"/>
              <a:gd name="connsiteY133" fmla="*/ 6270683 h 6858000"/>
              <a:gd name="connsiteX134" fmla="*/ 4223310 w 6096000"/>
              <a:gd name="connsiteY134" fmla="*/ 6270683 h 6858000"/>
              <a:gd name="connsiteX135" fmla="*/ 4266267 w 6096000"/>
              <a:gd name="connsiteY135" fmla="*/ 6310425 h 6858000"/>
              <a:gd name="connsiteX136" fmla="*/ 4221264 w 6096000"/>
              <a:gd name="connsiteY136" fmla="*/ 6348076 h 6858000"/>
              <a:gd name="connsiteX137" fmla="*/ 4176261 w 6096000"/>
              <a:gd name="connsiteY137" fmla="*/ 6348076 h 6858000"/>
              <a:gd name="connsiteX138" fmla="*/ 4176261 w 6096000"/>
              <a:gd name="connsiteY138" fmla="*/ 6272775 h 6858000"/>
              <a:gd name="connsiteX139" fmla="*/ 4206945 w 6096000"/>
              <a:gd name="connsiteY139" fmla="*/ 6270683 h 6858000"/>
              <a:gd name="connsiteX140" fmla="*/ 4583182 w 6096000"/>
              <a:gd name="connsiteY140" fmla="*/ 6258994 h 6858000"/>
              <a:gd name="connsiteX141" fmla="*/ 4554472 w 6096000"/>
              <a:gd name="connsiteY141" fmla="*/ 6265238 h 6858000"/>
              <a:gd name="connsiteX142" fmla="*/ 4548320 w 6096000"/>
              <a:gd name="connsiteY142" fmla="*/ 6271482 h 6858000"/>
              <a:gd name="connsiteX143" fmla="*/ 4548320 w 6096000"/>
              <a:gd name="connsiteY143" fmla="*/ 6302704 h 6858000"/>
              <a:gd name="connsiteX144" fmla="*/ 4531914 w 6096000"/>
              <a:gd name="connsiteY144" fmla="*/ 6302704 h 6858000"/>
              <a:gd name="connsiteX145" fmla="*/ 4525762 w 6096000"/>
              <a:gd name="connsiteY145" fmla="*/ 6308949 h 6858000"/>
              <a:gd name="connsiteX146" fmla="*/ 4525762 w 6096000"/>
              <a:gd name="connsiteY146" fmla="*/ 6333927 h 6858000"/>
              <a:gd name="connsiteX147" fmla="*/ 4531914 w 6096000"/>
              <a:gd name="connsiteY147" fmla="*/ 6340171 h 6858000"/>
              <a:gd name="connsiteX148" fmla="*/ 4548320 w 6096000"/>
              <a:gd name="connsiteY148" fmla="*/ 6340171 h 6858000"/>
              <a:gd name="connsiteX149" fmla="*/ 4548320 w 6096000"/>
              <a:gd name="connsiteY149" fmla="*/ 6423430 h 6858000"/>
              <a:gd name="connsiteX150" fmla="*/ 4603689 w 6096000"/>
              <a:gd name="connsiteY150" fmla="*/ 6496281 h 6858000"/>
              <a:gd name="connsiteX151" fmla="*/ 4636500 w 6096000"/>
              <a:gd name="connsiteY151" fmla="*/ 6492118 h 6858000"/>
              <a:gd name="connsiteX152" fmla="*/ 4642652 w 6096000"/>
              <a:gd name="connsiteY152" fmla="*/ 6483792 h 6858000"/>
              <a:gd name="connsiteX153" fmla="*/ 4640602 w 6096000"/>
              <a:gd name="connsiteY153" fmla="*/ 6460896 h 6858000"/>
              <a:gd name="connsiteX154" fmla="*/ 4634449 w 6096000"/>
              <a:gd name="connsiteY154" fmla="*/ 6452570 h 6858000"/>
              <a:gd name="connsiteX155" fmla="*/ 4609841 w 6096000"/>
              <a:gd name="connsiteY155" fmla="*/ 6454652 h 6858000"/>
              <a:gd name="connsiteX156" fmla="*/ 4591385 w 6096000"/>
              <a:gd name="connsiteY156" fmla="*/ 6417185 h 6858000"/>
              <a:gd name="connsiteX157" fmla="*/ 4591385 w 6096000"/>
              <a:gd name="connsiteY157" fmla="*/ 6340171 h 6858000"/>
              <a:gd name="connsiteX158" fmla="*/ 4634449 w 6096000"/>
              <a:gd name="connsiteY158" fmla="*/ 6340171 h 6858000"/>
              <a:gd name="connsiteX159" fmla="*/ 4640602 w 6096000"/>
              <a:gd name="connsiteY159" fmla="*/ 6333927 h 6858000"/>
              <a:gd name="connsiteX160" fmla="*/ 4640602 w 6096000"/>
              <a:gd name="connsiteY160" fmla="*/ 6308949 h 6858000"/>
              <a:gd name="connsiteX161" fmla="*/ 4634449 w 6096000"/>
              <a:gd name="connsiteY161" fmla="*/ 6302704 h 6858000"/>
              <a:gd name="connsiteX162" fmla="*/ 4591385 w 6096000"/>
              <a:gd name="connsiteY162" fmla="*/ 6302704 h 6858000"/>
              <a:gd name="connsiteX163" fmla="*/ 4591385 w 6096000"/>
              <a:gd name="connsiteY163" fmla="*/ 6265238 h 6858000"/>
              <a:gd name="connsiteX164" fmla="*/ 4589334 w 6096000"/>
              <a:gd name="connsiteY164" fmla="*/ 6258994 h 6858000"/>
              <a:gd name="connsiteX165" fmla="*/ 4583182 w 6096000"/>
              <a:gd name="connsiteY165" fmla="*/ 6258994 h 6858000"/>
              <a:gd name="connsiteX166" fmla="*/ 4217278 w 6096000"/>
              <a:gd name="connsiteY166" fmla="*/ 6229772 h 6858000"/>
              <a:gd name="connsiteX167" fmla="*/ 4136861 w 6096000"/>
              <a:gd name="connsiteY167" fmla="*/ 6233924 h 6858000"/>
              <a:gd name="connsiteX168" fmla="*/ 4130674 w 6096000"/>
              <a:gd name="connsiteY168" fmla="*/ 6242228 h 6858000"/>
              <a:gd name="connsiteX169" fmla="*/ 4130674 w 6096000"/>
              <a:gd name="connsiteY169" fmla="*/ 6483040 h 6858000"/>
              <a:gd name="connsiteX170" fmla="*/ 4138922 w 6096000"/>
              <a:gd name="connsiteY170" fmla="*/ 6489268 h 6858000"/>
              <a:gd name="connsiteX171" fmla="*/ 4167790 w 6096000"/>
              <a:gd name="connsiteY171" fmla="*/ 6489268 h 6858000"/>
              <a:gd name="connsiteX172" fmla="*/ 4176038 w 6096000"/>
              <a:gd name="connsiteY172" fmla="*/ 6483040 h 6858000"/>
              <a:gd name="connsiteX173" fmla="*/ 4176038 w 6096000"/>
              <a:gd name="connsiteY173" fmla="*/ 6387546 h 6858000"/>
              <a:gd name="connsiteX174" fmla="*/ 4225526 w 6096000"/>
              <a:gd name="connsiteY174" fmla="*/ 6389621 h 6858000"/>
              <a:gd name="connsiteX175" fmla="*/ 4266766 w 6096000"/>
              <a:gd name="connsiteY175" fmla="*/ 6485115 h 6858000"/>
              <a:gd name="connsiteX176" fmla="*/ 4272952 w 6096000"/>
              <a:gd name="connsiteY176" fmla="*/ 6489268 h 6858000"/>
              <a:gd name="connsiteX177" fmla="*/ 4305944 w 6096000"/>
              <a:gd name="connsiteY177" fmla="*/ 6489268 h 6858000"/>
              <a:gd name="connsiteX178" fmla="*/ 4312130 w 6096000"/>
              <a:gd name="connsiteY178" fmla="*/ 6487192 h 6858000"/>
              <a:gd name="connsiteX179" fmla="*/ 4314192 w 6096000"/>
              <a:gd name="connsiteY179" fmla="*/ 6480964 h 6858000"/>
              <a:gd name="connsiteX180" fmla="*/ 4266766 w 6096000"/>
              <a:gd name="connsiteY180" fmla="*/ 6377166 h 6858000"/>
              <a:gd name="connsiteX181" fmla="*/ 4312130 w 6096000"/>
              <a:gd name="connsiteY181" fmla="*/ 6308658 h 6858000"/>
              <a:gd name="connsiteX182" fmla="*/ 4223464 w 6096000"/>
              <a:gd name="connsiteY182" fmla="*/ 6229772 h 6858000"/>
              <a:gd name="connsiteX183" fmla="*/ 4217278 w 6096000"/>
              <a:gd name="connsiteY183" fmla="*/ 6229772 h 6858000"/>
              <a:gd name="connsiteX184" fmla="*/ 5579833 w 6096000"/>
              <a:gd name="connsiteY184" fmla="*/ 6196766 h 6858000"/>
              <a:gd name="connsiteX185" fmla="*/ 5588076 w 6096000"/>
              <a:gd name="connsiteY185" fmla="*/ 6196766 h 6858000"/>
              <a:gd name="connsiteX186" fmla="*/ 5695218 w 6096000"/>
              <a:gd name="connsiteY186" fmla="*/ 6258579 h 6858000"/>
              <a:gd name="connsiteX187" fmla="*/ 5699339 w 6096000"/>
              <a:gd name="connsiteY187" fmla="*/ 6264760 h 6858000"/>
              <a:gd name="connsiteX188" fmla="*/ 5691097 w 6096000"/>
              <a:gd name="connsiteY188" fmla="*/ 6270941 h 6858000"/>
              <a:gd name="connsiteX189" fmla="*/ 5600438 w 6096000"/>
              <a:gd name="connsiteY189" fmla="*/ 6314210 h 6858000"/>
              <a:gd name="connsiteX190" fmla="*/ 5590136 w 6096000"/>
              <a:gd name="connsiteY190" fmla="*/ 6316270 h 6858000"/>
              <a:gd name="connsiteX191" fmla="*/ 5586015 w 6096000"/>
              <a:gd name="connsiteY191" fmla="*/ 6305968 h 6858000"/>
              <a:gd name="connsiteX192" fmla="*/ 5577773 w 6096000"/>
              <a:gd name="connsiteY192" fmla="*/ 6205007 h 6858000"/>
              <a:gd name="connsiteX193" fmla="*/ 5579833 w 6096000"/>
              <a:gd name="connsiteY193" fmla="*/ 6196766 h 6858000"/>
              <a:gd name="connsiteX194" fmla="*/ 5522498 w 6096000"/>
              <a:gd name="connsiteY194" fmla="*/ 6195995 h 6858000"/>
              <a:gd name="connsiteX195" fmla="*/ 5526619 w 6096000"/>
              <a:gd name="connsiteY195" fmla="*/ 6196770 h 6858000"/>
              <a:gd name="connsiteX196" fmla="*/ 5528679 w 6096000"/>
              <a:gd name="connsiteY196" fmla="*/ 6207095 h 6858000"/>
              <a:gd name="connsiteX197" fmla="*/ 5520438 w 6096000"/>
              <a:gd name="connsiteY197" fmla="*/ 6308283 h 6858000"/>
              <a:gd name="connsiteX198" fmla="*/ 5516316 w 6096000"/>
              <a:gd name="connsiteY198" fmla="*/ 6316543 h 6858000"/>
              <a:gd name="connsiteX199" fmla="*/ 5506015 w 6096000"/>
              <a:gd name="connsiteY199" fmla="*/ 6316543 h 6858000"/>
              <a:gd name="connsiteX200" fmla="*/ 5415355 w 6096000"/>
              <a:gd name="connsiteY200" fmla="*/ 6271112 h 6858000"/>
              <a:gd name="connsiteX201" fmla="*/ 5407114 w 6096000"/>
              <a:gd name="connsiteY201" fmla="*/ 6264917 h 6858000"/>
              <a:gd name="connsiteX202" fmla="*/ 5411235 w 6096000"/>
              <a:gd name="connsiteY202" fmla="*/ 6258721 h 6858000"/>
              <a:gd name="connsiteX203" fmla="*/ 5518377 w 6096000"/>
              <a:gd name="connsiteY203" fmla="*/ 6196770 h 6858000"/>
              <a:gd name="connsiteX204" fmla="*/ 5522498 w 6096000"/>
              <a:gd name="connsiteY204" fmla="*/ 6195995 h 6858000"/>
              <a:gd name="connsiteX205" fmla="*/ 5553811 w 6096000"/>
              <a:gd name="connsiteY205" fmla="*/ 6160806 h 6858000"/>
              <a:gd name="connsiteX206" fmla="*/ 5336980 w 6096000"/>
              <a:gd name="connsiteY206" fmla="*/ 6379976 h 6858000"/>
              <a:gd name="connsiteX207" fmla="*/ 5553811 w 6096000"/>
              <a:gd name="connsiteY207" fmla="*/ 6599145 h 6858000"/>
              <a:gd name="connsiteX208" fmla="*/ 5770643 w 6096000"/>
              <a:gd name="connsiteY208" fmla="*/ 6379976 h 6858000"/>
              <a:gd name="connsiteX209" fmla="*/ 5553811 w 6096000"/>
              <a:gd name="connsiteY209" fmla="*/ 6160806 h 6858000"/>
              <a:gd name="connsiteX210" fmla="*/ 5553226 w 6096000"/>
              <a:gd name="connsiteY210" fmla="*/ 6129247 h 6858000"/>
              <a:gd name="connsiteX211" fmla="*/ 5799865 w 6096000"/>
              <a:gd name="connsiteY211" fmla="*/ 6378808 h 6858000"/>
              <a:gd name="connsiteX212" fmla="*/ 5553226 w 6096000"/>
              <a:gd name="connsiteY212" fmla="*/ 6628369 h 6858000"/>
              <a:gd name="connsiteX213" fmla="*/ 5306588 w 6096000"/>
              <a:gd name="connsiteY213" fmla="*/ 6378808 h 6858000"/>
              <a:gd name="connsiteX214" fmla="*/ 5553226 w 6096000"/>
              <a:gd name="connsiteY214" fmla="*/ 6129247 h 6858000"/>
              <a:gd name="connsiteX215" fmla="*/ 5540303 w 6096000"/>
              <a:gd name="connsiteY215" fmla="*/ 6050671 h 6858000"/>
              <a:gd name="connsiteX216" fmla="*/ 5527964 w 6096000"/>
              <a:gd name="connsiteY216" fmla="*/ 6100554 h 6858000"/>
              <a:gd name="connsiteX217" fmla="*/ 5505342 w 6096000"/>
              <a:gd name="connsiteY217" fmla="*/ 6104711 h 6858000"/>
              <a:gd name="connsiteX218" fmla="*/ 5478607 w 6096000"/>
              <a:gd name="connsiteY218" fmla="*/ 6058985 h 6858000"/>
              <a:gd name="connsiteX219" fmla="*/ 5478607 w 6096000"/>
              <a:gd name="connsiteY219" fmla="*/ 6056906 h 6858000"/>
              <a:gd name="connsiteX220" fmla="*/ 5476550 w 6096000"/>
              <a:gd name="connsiteY220" fmla="*/ 6058985 h 6858000"/>
              <a:gd name="connsiteX221" fmla="*/ 5455985 w 6096000"/>
              <a:gd name="connsiteY221" fmla="*/ 6063142 h 6858000"/>
              <a:gd name="connsiteX222" fmla="*/ 5455985 w 6096000"/>
              <a:gd name="connsiteY222" fmla="*/ 6065220 h 6858000"/>
              <a:gd name="connsiteX223" fmla="*/ 5451872 w 6096000"/>
              <a:gd name="connsiteY223" fmla="*/ 6090162 h 6858000"/>
              <a:gd name="connsiteX224" fmla="*/ 5455985 w 6096000"/>
              <a:gd name="connsiteY224" fmla="*/ 6117182 h 6858000"/>
              <a:gd name="connsiteX225" fmla="*/ 5435420 w 6096000"/>
              <a:gd name="connsiteY225" fmla="*/ 6125495 h 6858000"/>
              <a:gd name="connsiteX226" fmla="*/ 5398402 w 6096000"/>
              <a:gd name="connsiteY226" fmla="*/ 6090162 h 6858000"/>
              <a:gd name="connsiteX227" fmla="*/ 5398402 w 6096000"/>
              <a:gd name="connsiteY227" fmla="*/ 6088083 h 6858000"/>
              <a:gd name="connsiteX228" fmla="*/ 5396346 w 6096000"/>
              <a:gd name="connsiteY228" fmla="*/ 6088083 h 6858000"/>
              <a:gd name="connsiteX229" fmla="*/ 5377837 w 6096000"/>
              <a:gd name="connsiteY229" fmla="*/ 6100554 h 6858000"/>
              <a:gd name="connsiteX230" fmla="*/ 5377837 w 6096000"/>
              <a:gd name="connsiteY230" fmla="*/ 6102632 h 6858000"/>
              <a:gd name="connsiteX231" fmla="*/ 5390176 w 6096000"/>
              <a:gd name="connsiteY231" fmla="*/ 6152515 h 6858000"/>
              <a:gd name="connsiteX232" fmla="*/ 5373724 w 6096000"/>
              <a:gd name="connsiteY232" fmla="*/ 6164986 h 6858000"/>
              <a:gd name="connsiteX233" fmla="*/ 5330536 w 6096000"/>
              <a:gd name="connsiteY233" fmla="*/ 6137966 h 6858000"/>
              <a:gd name="connsiteX234" fmla="*/ 5328480 w 6096000"/>
              <a:gd name="connsiteY234" fmla="*/ 6137966 h 6858000"/>
              <a:gd name="connsiteX235" fmla="*/ 5328480 w 6096000"/>
              <a:gd name="connsiteY235" fmla="*/ 6140044 h 6858000"/>
              <a:gd name="connsiteX236" fmla="*/ 5312027 w 6096000"/>
              <a:gd name="connsiteY236" fmla="*/ 6154594 h 6858000"/>
              <a:gd name="connsiteX237" fmla="*/ 5312027 w 6096000"/>
              <a:gd name="connsiteY237" fmla="*/ 6156672 h 6858000"/>
              <a:gd name="connsiteX238" fmla="*/ 5338763 w 6096000"/>
              <a:gd name="connsiteY238" fmla="*/ 6202398 h 6858000"/>
              <a:gd name="connsiteX239" fmla="*/ 5324366 w 6096000"/>
              <a:gd name="connsiteY239" fmla="*/ 6219026 h 6858000"/>
              <a:gd name="connsiteX240" fmla="*/ 5275010 w 6096000"/>
              <a:gd name="connsiteY240" fmla="*/ 6206555 h 6858000"/>
              <a:gd name="connsiteX241" fmla="*/ 5272953 w 6096000"/>
              <a:gd name="connsiteY241" fmla="*/ 6206555 h 6858000"/>
              <a:gd name="connsiteX242" fmla="*/ 5262671 w 6096000"/>
              <a:gd name="connsiteY242" fmla="*/ 6225261 h 6858000"/>
              <a:gd name="connsiteX243" fmla="*/ 5262671 w 6096000"/>
              <a:gd name="connsiteY243" fmla="*/ 6227340 h 6858000"/>
              <a:gd name="connsiteX244" fmla="*/ 5299688 w 6096000"/>
              <a:gd name="connsiteY244" fmla="*/ 6264752 h 6858000"/>
              <a:gd name="connsiteX245" fmla="*/ 5291462 w 6096000"/>
              <a:gd name="connsiteY245" fmla="*/ 6283458 h 6858000"/>
              <a:gd name="connsiteX246" fmla="*/ 5240049 w 6096000"/>
              <a:gd name="connsiteY246" fmla="*/ 6283458 h 6858000"/>
              <a:gd name="connsiteX247" fmla="*/ 5237992 w 6096000"/>
              <a:gd name="connsiteY247" fmla="*/ 6283458 h 6858000"/>
              <a:gd name="connsiteX248" fmla="*/ 5237992 w 6096000"/>
              <a:gd name="connsiteY248" fmla="*/ 6285536 h 6858000"/>
              <a:gd name="connsiteX249" fmla="*/ 5231823 w 6096000"/>
              <a:gd name="connsiteY249" fmla="*/ 6306320 h 6858000"/>
              <a:gd name="connsiteX250" fmla="*/ 5233879 w 6096000"/>
              <a:gd name="connsiteY250" fmla="*/ 6308399 h 6858000"/>
              <a:gd name="connsiteX251" fmla="*/ 5277066 w 6096000"/>
              <a:gd name="connsiteY251" fmla="*/ 6333340 h 6858000"/>
              <a:gd name="connsiteX252" fmla="*/ 5275010 w 6096000"/>
              <a:gd name="connsiteY252" fmla="*/ 6356204 h 6858000"/>
              <a:gd name="connsiteX253" fmla="*/ 5225653 w 6096000"/>
              <a:gd name="connsiteY253" fmla="*/ 6368675 h 6858000"/>
              <a:gd name="connsiteX254" fmla="*/ 5223596 w 6096000"/>
              <a:gd name="connsiteY254" fmla="*/ 6368675 h 6858000"/>
              <a:gd name="connsiteX255" fmla="*/ 5223596 w 6096000"/>
              <a:gd name="connsiteY255" fmla="*/ 6370752 h 6858000"/>
              <a:gd name="connsiteX256" fmla="*/ 5223596 w 6096000"/>
              <a:gd name="connsiteY256" fmla="*/ 6381145 h 6858000"/>
              <a:gd name="connsiteX257" fmla="*/ 5223596 w 6096000"/>
              <a:gd name="connsiteY257" fmla="*/ 6391537 h 6858000"/>
              <a:gd name="connsiteX258" fmla="*/ 5223596 w 6096000"/>
              <a:gd name="connsiteY258" fmla="*/ 6393616 h 6858000"/>
              <a:gd name="connsiteX259" fmla="*/ 5225653 w 6096000"/>
              <a:gd name="connsiteY259" fmla="*/ 6393616 h 6858000"/>
              <a:gd name="connsiteX260" fmla="*/ 5275010 w 6096000"/>
              <a:gd name="connsiteY260" fmla="*/ 6406087 h 6858000"/>
              <a:gd name="connsiteX261" fmla="*/ 5279123 w 6096000"/>
              <a:gd name="connsiteY261" fmla="*/ 6428949 h 6858000"/>
              <a:gd name="connsiteX262" fmla="*/ 5233879 w 6096000"/>
              <a:gd name="connsiteY262" fmla="*/ 6455969 h 6858000"/>
              <a:gd name="connsiteX263" fmla="*/ 5231823 w 6096000"/>
              <a:gd name="connsiteY263" fmla="*/ 6455969 h 6858000"/>
              <a:gd name="connsiteX264" fmla="*/ 5231823 w 6096000"/>
              <a:gd name="connsiteY264" fmla="*/ 6458048 h 6858000"/>
              <a:gd name="connsiteX265" fmla="*/ 5237992 w 6096000"/>
              <a:gd name="connsiteY265" fmla="*/ 6478833 h 6858000"/>
              <a:gd name="connsiteX266" fmla="*/ 5240049 w 6096000"/>
              <a:gd name="connsiteY266" fmla="*/ 6478833 h 6858000"/>
              <a:gd name="connsiteX267" fmla="*/ 5291462 w 6096000"/>
              <a:gd name="connsiteY267" fmla="*/ 6478833 h 6858000"/>
              <a:gd name="connsiteX268" fmla="*/ 5299688 w 6096000"/>
              <a:gd name="connsiteY268" fmla="*/ 6499616 h 6858000"/>
              <a:gd name="connsiteX269" fmla="*/ 5262671 w 6096000"/>
              <a:gd name="connsiteY269" fmla="*/ 6537029 h 6858000"/>
              <a:gd name="connsiteX270" fmla="*/ 5262671 w 6096000"/>
              <a:gd name="connsiteY270" fmla="*/ 6539107 h 6858000"/>
              <a:gd name="connsiteX271" fmla="*/ 5275010 w 6096000"/>
              <a:gd name="connsiteY271" fmla="*/ 6557813 h 6858000"/>
              <a:gd name="connsiteX272" fmla="*/ 5326423 w 6096000"/>
              <a:gd name="connsiteY272" fmla="*/ 6543265 h 6858000"/>
              <a:gd name="connsiteX273" fmla="*/ 5338763 w 6096000"/>
              <a:gd name="connsiteY273" fmla="*/ 6561971 h 6858000"/>
              <a:gd name="connsiteX274" fmla="*/ 5312027 w 6096000"/>
              <a:gd name="connsiteY274" fmla="*/ 6607697 h 6858000"/>
              <a:gd name="connsiteX275" fmla="*/ 5314084 w 6096000"/>
              <a:gd name="connsiteY275" fmla="*/ 6609774 h 6858000"/>
              <a:gd name="connsiteX276" fmla="*/ 5328480 w 6096000"/>
              <a:gd name="connsiteY276" fmla="*/ 6624324 h 6858000"/>
              <a:gd name="connsiteX277" fmla="*/ 5330536 w 6096000"/>
              <a:gd name="connsiteY277" fmla="*/ 6624324 h 6858000"/>
              <a:gd name="connsiteX278" fmla="*/ 5375780 w 6096000"/>
              <a:gd name="connsiteY278" fmla="*/ 6597304 h 6858000"/>
              <a:gd name="connsiteX279" fmla="*/ 5392233 w 6096000"/>
              <a:gd name="connsiteY279" fmla="*/ 6611853 h 6858000"/>
              <a:gd name="connsiteX280" fmla="*/ 5379894 w 6096000"/>
              <a:gd name="connsiteY280" fmla="*/ 6661736 h 6858000"/>
              <a:gd name="connsiteX281" fmla="*/ 5379894 w 6096000"/>
              <a:gd name="connsiteY281" fmla="*/ 6663815 h 6858000"/>
              <a:gd name="connsiteX282" fmla="*/ 5398402 w 6096000"/>
              <a:gd name="connsiteY282" fmla="*/ 6674206 h 6858000"/>
              <a:gd name="connsiteX283" fmla="*/ 5398402 w 6096000"/>
              <a:gd name="connsiteY283" fmla="*/ 6676285 h 6858000"/>
              <a:gd name="connsiteX284" fmla="*/ 5400459 w 6096000"/>
              <a:gd name="connsiteY284" fmla="*/ 6674206 h 6858000"/>
              <a:gd name="connsiteX285" fmla="*/ 5437476 w 6096000"/>
              <a:gd name="connsiteY285" fmla="*/ 6636795 h 6858000"/>
              <a:gd name="connsiteX286" fmla="*/ 5455985 w 6096000"/>
              <a:gd name="connsiteY286" fmla="*/ 6645109 h 6858000"/>
              <a:gd name="connsiteX287" fmla="*/ 5453928 w 6096000"/>
              <a:gd name="connsiteY287" fmla="*/ 6672129 h 6858000"/>
              <a:gd name="connsiteX288" fmla="*/ 5455985 w 6096000"/>
              <a:gd name="connsiteY288" fmla="*/ 6697070 h 6858000"/>
              <a:gd name="connsiteX289" fmla="*/ 5455985 w 6096000"/>
              <a:gd name="connsiteY289" fmla="*/ 6699148 h 6858000"/>
              <a:gd name="connsiteX290" fmla="*/ 5458042 w 6096000"/>
              <a:gd name="connsiteY290" fmla="*/ 6699148 h 6858000"/>
              <a:gd name="connsiteX291" fmla="*/ 5478607 w 6096000"/>
              <a:gd name="connsiteY291" fmla="*/ 6705383 h 6858000"/>
              <a:gd name="connsiteX292" fmla="*/ 5480663 w 6096000"/>
              <a:gd name="connsiteY292" fmla="*/ 6705383 h 6858000"/>
              <a:gd name="connsiteX293" fmla="*/ 5505342 w 6096000"/>
              <a:gd name="connsiteY293" fmla="*/ 6659658 h 6858000"/>
              <a:gd name="connsiteX294" fmla="*/ 5527964 w 6096000"/>
              <a:gd name="connsiteY294" fmla="*/ 6661736 h 6858000"/>
              <a:gd name="connsiteX295" fmla="*/ 5540303 w 6096000"/>
              <a:gd name="connsiteY295" fmla="*/ 6713697 h 6858000"/>
              <a:gd name="connsiteX296" fmla="*/ 5542359 w 6096000"/>
              <a:gd name="connsiteY296" fmla="*/ 6713697 h 6858000"/>
              <a:gd name="connsiteX297" fmla="*/ 5562925 w 6096000"/>
              <a:gd name="connsiteY297" fmla="*/ 6713697 h 6858000"/>
              <a:gd name="connsiteX298" fmla="*/ 5564982 w 6096000"/>
              <a:gd name="connsiteY298" fmla="*/ 6713697 h 6858000"/>
              <a:gd name="connsiteX299" fmla="*/ 5579378 w 6096000"/>
              <a:gd name="connsiteY299" fmla="*/ 6661736 h 6858000"/>
              <a:gd name="connsiteX300" fmla="*/ 5599943 w 6096000"/>
              <a:gd name="connsiteY300" fmla="*/ 6659658 h 6858000"/>
              <a:gd name="connsiteX301" fmla="*/ 5626678 w 6096000"/>
              <a:gd name="connsiteY301" fmla="*/ 6705383 h 6858000"/>
              <a:gd name="connsiteX302" fmla="*/ 5647243 w 6096000"/>
              <a:gd name="connsiteY302" fmla="*/ 6699148 h 6858000"/>
              <a:gd name="connsiteX303" fmla="*/ 5649300 w 6096000"/>
              <a:gd name="connsiteY303" fmla="*/ 6699148 h 6858000"/>
              <a:gd name="connsiteX304" fmla="*/ 5651356 w 6096000"/>
              <a:gd name="connsiteY304" fmla="*/ 6672129 h 6858000"/>
              <a:gd name="connsiteX305" fmla="*/ 5649300 w 6096000"/>
              <a:gd name="connsiteY305" fmla="*/ 6645109 h 6858000"/>
              <a:gd name="connsiteX306" fmla="*/ 5669865 w 6096000"/>
              <a:gd name="connsiteY306" fmla="*/ 6636795 h 6858000"/>
              <a:gd name="connsiteX307" fmla="*/ 5706882 w 6096000"/>
              <a:gd name="connsiteY307" fmla="*/ 6674206 h 6858000"/>
              <a:gd name="connsiteX308" fmla="*/ 5725391 w 6096000"/>
              <a:gd name="connsiteY308" fmla="*/ 6663815 h 6858000"/>
              <a:gd name="connsiteX309" fmla="*/ 5727448 w 6096000"/>
              <a:gd name="connsiteY309" fmla="*/ 6661736 h 6858000"/>
              <a:gd name="connsiteX310" fmla="*/ 5727448 w 6096000"/>
              <a:gd name="connsiteY310" fmla="*/ 6659658 h 6858000"/>
              <a:gd name="connsiteX311" fmla="*/ 5713052 w 6096000"/>
              <a:gd name="connsiteY311" fmla="*/ 6611853 h 6858000"/>
              <a:gd name="connsiteX312" fmla="*/ 5729504 w 6096000"/>
              <a:gd name="connsiteY312" fmla="*/ 6597304 h 6858000"/>
              <a:gd name="connsiteX313" fmla="*/ 5774748 w 6096000"/>
              <a:gd name="connsiteY313" fmla="*/ 6624324 h 6858000"/>
              <a:gd name="connsiteX314" fmla="*/ 5776805 w 6096000"/>
              <a:gd name="connsiteY314" fmla="*/ 6624324 h 6858000"/>
              <a:gd name="connsiteX315" fmla="*/ 5791201 w 6096000"/>
              <a:gd name="connsiteY315" fmla="*/ 6607697 h 6858000"/>
              <a:gd name="connsiteX316" fmla="*/ 5793257 w 6096000"/>
              <a:gd name="connsiteY316" fmla="*/ 6607697 h 6858000"/>
              <a:gd name="connsiteX317" fmla="*/ 5766522 w 6096000"/>
              <a:gd name="connsiteY317" fmla="*/ 6561971 h 6858000"/>
              <a:gd name="connsiteX318" fmla="*/ 5778861 w 6096000"/>
              <a:gd name="connsiteY318" fmla="*/ 6543265 h 6858000"/>
              <a:gd name="connsiteX319" fmla="*/ 5830275 w 6096000"/>
              <a:gd name="connsiteY319" fmla="*/ 6557813 h 6858000"/>
              <a:gd name="connsiteX320" fmla="*/ 5832331 w 6096000"/>
              <a:gd name="connsiteY320" fmla="*/ 6555735 h 6858000"/>
              <a:gd name="connsiteX321" fmla="*/ 5842614 w 6096000"/>
              <a:gd name="connsiteY321" fmla="*/ 6537029 h 6858000"/>
              <a:gd name="connsiteX322" fmla="*/ 5842614 w 6096000"/>
              <a:gd name="connsiteY322" fmla="*/ 6534951 h 6858000"/>
              <a:gd name="connsiteX323" fmla="*/ 5805596 w 6096000"/>
              <a:gd name="connsiteY323" fmla="*/ 6499616 h 6858000"/>
              <a:gd name="connsiteX324" fmla="*/ 5813822 w 6096000"/>
              <a:gd name="connsiteY324" fmla="*/ 6478833 h 6858000"/>
              <a:gd name="connsiteX325" fmla="*/ 5865236 w 6096000"/>
              <a:gd name="connsiteY325" fmla="*/ 6478833 h 6858000"/>
              <a:gd name="connsiteX326" fmla="*/ 5867292 w 6096000"/>
              <a:gd name="connsiteY326" fmla="*/ 6478833 h 6858000"/>
              <a:gd name="connsiteX327" fmla="*/ 5871405 w 6096000"/>
              <a:gd name="connsiteY327" fmla="*/ 6458048 h 6858000"/>
              <a:gd name="connsiteX328" fmla="*/ 5871405 w 6096000"/>
              <a:gd name="connsiteY328" fmla="*/ 6455969 h 6858000"/>
              <a:gd name="connsiteX329" fmla="*/ 5826162 w 6096000"/>
              <a:gd name="connsiteY329" fmla="*/ 6428949 h 6858000"/>
              <a:gd name="connsiteX330" fmla="*/ 5830275 w 6096000"/>
              <a:gd name="connsiteY330" fmla="*/ 6408165 h 6858000"/>
              <a:gd name="connsiteX331" fmla="*/ 5879632 w 6096000"/>
              <a:gd name="connsiteY331" fmla="*/ 6393616 h 6858000"/>
              <a:gd name="connsiteX332" fmla="*/ 5881688 w 6096000"/>
              <a:gd name="connsiteY332" fmla="*/ 6393616 h 6858000"/>
              <a:gd name="connsiteX333" fmla="*/ 5881688 w 6096000"/>
              <a:gd name="connsiteY333" fmla="*/ 6381145 h 6858000"/>
              <a:gd name="connsiteX334" fmla="*/ 5881688 w 6096000"/>
              <a:gd name="connsiteY334" fmla="*/ 6370752 h 6858000"/>
              <a:gd name="connsiteX335" fmla="*/ 5879632 w 6096000"/>
              <a:gd name="connsiteY335" fmla="*/ 6370752 h 6858000"/>
              <a:gd name="connsiteX336" fmla="*/ 5830275 w 6096000"/>
              <a:gd name="connsiteY336" fmla="*/ 6356204 h 6858000"/>
              <a:gd name="connsiteX337" fmla="*/ 5828218 w 6096000"/>
              <a:gd name="connsiteY337" fmla="*/ 6335419 h 6858000"/>
              <a:gd name="connsiteX338" fmla="*/ 5871405 w 6096000"/>
              <a:gd name="connsiteY338" fmla="*/ 6308399 h 6858000"/>
              <a:gd name="connsiteX339" fmla="*/ 5873462 w 6096000"/>
              <a:gd name="connsiteY339" fmla="*/ 6308399 h 6858000"/>
              <a:gd name="connsiteX340" fmla="*/ 5873462 w 6096000"/>
              <a:gd name="connsiteY340" fmla="*/ 6306320 h 6858000"/>
              <a:gd name="connsiteX341" fmla="*/ 5867292 w 6096000"/>
              <a:gd name="connsiteY341" fmla="*/ 6285536 h 6858000"/>
              <a:gd name="connsiteX342" fmla="*/ 5865236 w 6096000"/>
              <a:gd name="connsiteY342" fmla="*/ 6285536 h 6858000"/>
              <a:gd name="connsiteX343" fmla="*/ 5813822 w 6096000"/>
              <a:gd name="connsiteY343" fmla="*/ 6285536 h 6858000"/>
              <a:gd name="connsiteX344" fmla="*/ 5805596 w 6096000"/>
              <a:gd name="connsiteY344" fmla="*/ 6264752 h 6858000"/>
              <a:gd name="connsiteX345" fmla="*/ 5842614 w 6096000"/>
              <a:gd name="connsiteY345" fmla="*/ 6227340 h 6858000"/>
              <a:gd name="connsiteX346" fmla="*/ 5842614 w 6096000"/>
              <a:gd name="connsiteY346" fmla="*/ 6225261 h 6858000"/>
              <a:gd name="connsiteX347" fmla="*/ 5832331 w 6096000"/>
              <a:gd name="connsiteY347" fmla="*/ 6206555 h 6858000"/>
              <a:gd name="connsiteX348" fmla="*/ 5830275 w 6096000"/>
              <a:gd name="connsiteY348" fmla="*/ 6206555 h 6858000"/>
              <a:gd name="connsiteX349" fmla="*/ 5780918 w 6096000"/>
              <a:gd name="connsiteY349" fmla="*/ 6219026 h 6858000"/>
              <a:gd name="connsiteX350" fmla="*/ 5766522 w 6096000"/>
              <a:gd name="connsiteY350" fmla="*/ 6202398 h 6858000"/>
              <a:gd name="connsiteX351" fmla="*/ 5793257 w 6096000"/>
              <a:gd name="connsiteY351" fmla="*/ 6156672 h 6858000"/>
              <a:gd name="connsiteX352" fmla="*/ 5793257 w 6096000"/>
              <a:gd name="connsiteY352" fmla="*/ 6154594 h 6858000"/>
              <a:gd name="connsiteX353" fmla="*/ 5776805 w 6096000"/>
              <a:gd name="connsiteY353" fmla="*/ 6140044 h 6858000"/>
              <a:gd name="connsiteX354" fmla="*/ 5731561 w 6096000"/>
              <a:gd name="connsiteY354" fmla="*/ 6164986 h 6858000"/>
              <a:gd name="connsiteX355" fmla="*/ 5713052 w 6096000"/>
              <a:gd name="connsiteY355" fmla="*/ 6152515 h 6858000"/>
              <a:gd name="connsiteX356" fmla="*/ 5727448 w 6096000"/>
              <a:gd name="connsiteY356" fmla="*/ 6102632 h 6858000"/>
              <a:gd name="connsiteX357" fmla="*/ 5727448 w 6096000"/>
              <a:gd name="connsiteY357" fmla="*/ 6100554 h 6858000"/>
              <a:gd name="connsiteX358" fmla="*/ 5708939 w 6096000"/>
              <a:gd name="connsiteY358" fmla="*/ 6090162 h 6858000"/>
              <a:gd name="connsiteX359" fmla="*/ 5706882 w 6096000"/>
              <a:gd name="connsiteY359" fmla="*/ 6088083 h 6858000"/>
              <a:gd name="connsiteX360" fmla="*/ 5706882 w 6096000"/>
              <a:gd name="connsiteY360" fmla="*/ 6090162 h 6858000"/>
              <a:gd name="connsiteX361" fmla="*/ 5669865 w 6096000"/>
              <a:gd name="connsiteY361" fmla="*/ 6125495 h 6858000"/>
              <a:gd name="connsiteX362" fmla="*/ 5649300 w 6096000"/>
              <a:gd name="connsiteY362" fmla="*/ 6117182 h 6858000"/>
              <a:gd name="connsiteX363" fmla="*/ 5653412 w 6096000"/>
              <a:gd name="connsiteY363" fmla="*/ 6090162 h 6858000"/>
              <a:gd name="connsiteX364" fmla="*/ 5649300 w 6096000"/>
              <a:gd name="connsiteY364" fmla="*/ 6065220 h 6858000"/>
              <a:gd name="connsiteX365" fmla="*/ 5649300 w 6096000"/>
              <a:gd name="connsiteY365" fmla="*/ 6063142 h 6858000"/>
              <a:gd name="connsiteX366" fmla="*/ 5647243 w 6096000"/>
              <a:gd name="connsiteY366" fmla="*/ 6063142 h 6858000"/>
              <a:gd name="connsiteX367" fmla="*/ 5626678 w 6096000"/>
              <a:gd name="connsiteY367" fmla="*/ 6058985 h 6858000"/>
              <a:gd name="connsiteX368" fmla="*/ 5599943 w 6096000"/>
              <a:gd name="connsiteY368" fmla="*/ 6104711 h 6858000"/>
              <a:gd name="connsiteX369" fmla="*/ 5577321 w 6096000"/>
              <a:gd name="connsiteY369" fmla="*/ 6100554 h 6858000"/>
              <a:gd name="connsiteX370" fmla="*/ 5564982 w 6096000"/>
              <a:gd name="connsiteY370" fmla="*/ 6050671 h 6858000"/>
              <a:gd name="connsiteX371" fmla="*/ 5562925 w 6096000"/>
              <a:gd name="connsiteY371" fmla="*/ 6050671 h 6858000"/>
              <a:gd name="connsiteX372" fmla="*/ 5542359 w 6096000"/>
              <a:gd name="connsiteY372" fmla="*/ 6050671 h 6858000"/>
              <a:gd name="connsiteX373" fmla="*/ 5540303 w 6096000"/>
              <a:gd name="connsiteY373" fmla="*/ 6050671 h 6858000"/>
              <a:gd name="connsiteX374" fmla="*/ 0 w 6096000"/>
              <a:gd name="connsiteY374" fmla="*/ 0 h 6858000"/>
              <a:gd name="connsiteX375" fmla="*/ 6096000 w 6096000"/>
              <a:gd name="connsiteY375" fmla="*/ 0 h 6858000"/>
              <a:gd name="connsiteX376" fmla="*/ 6096000 w 6096000"/>
              <a:gd name="connsiteY376" fmla="*/ 6858000 h 6858000"/>
              <a:gd name="connsiteX377" fmla="*/ 0 w 6096000"/>
              <a:gd name="connsiteY37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Lst>
            <a:rect l="l" t="t" r="r" b="b"/>
            <a:pathLst>
              <a:path w="6096000" h="6858000">
                <a:moveTo>
                  <a:pt x="5507402" y="6448102"/>
                </a:moveTo>
                <a:cubicBezTo>
                  <a:pt x="5511483" y="6446018"/>
                  <a:pt x="5513524" y="6446018"/>
                  <a:pt x="5517605" y="6448102"/>
                </a:cubicBezTo>
                <a:cubicBezTo>
                  <a:pt x="5519645" y="6450187"/>
                  <a:pt x="5521686" y="6452271"/>
                  <a:pt x="5521686" y="6456440"/>
                </a:cubicBezTo>
                <a:cubicBezTo>
                  <a:pt x="5527808" y="6558584"/>
                  <a:pt x="5527808" y="6558584"/>
                  <a:pt x="5527808" y="6558584"/>
                </a:cubicBezTo>
                <a:cubicBezTo>
                  <a:pt x="5529848" y="6564837"/>
                  <a:pt x="5527808" y="6566922"/>
                  <a:pt x="5525767" y="6569006"/>
                </a:cubicBezTo>
                <a:cubicBezTo>
                  <a:pt x="5523727" y="6571091"/>
                  <a:pt x="5521686" y="6569006"/>
                  <a:pt x="5519645" y="6569006"/>
                </a:cubicBezTo>
                <a:cubicBezTo>
                  <a:pt x="5474752" y="6558584"/>
                  <a:pt x="5444142" y="6539822"/>
                  <a:pt x="5413533" y="6506470"/>
                </a:cubicBezTo>
                <a:cubicBezTo>
                  <a:pt x="5411492" y="6504386"/>
                  <a:pt x="5409451" y="6502301"/>
                  <a:pt x="5409451" y="6500217"/>
                </a:cubicBezTo>
                <a:cubicBezTo>
                  <a:pt x="5409451" y="6500217"/>
                  <a:pt x="5409451" y="6500217"/>
                  <a:pt x="5409451" y="6498131"/>
                </a:cubicBezTo>
                <a:cubicBezTo>
                  <a:pt x="5409451" y="6496047"/>
                  <a:pt x="5413533" y="6493962"/>
                  <a:pt x="5415573" y="6493962"/>
                </a:cubicBezTo>
                <a:cubicBezTo>
                  <a:pt x="5507402" y="6448102"/>
                  <a:pt x="5507402" y="6448102"/>
                  <a:pt x="5507402" y="6448102"/>
                </a:cubicBezTo>
                <a:close/>
                <a:moveTo>
                  <a:pt x="5590136" y="6446018"/>
                </a:moveTo>
                <a:cubicBezTo>
                  <a:pt x="5594256" y="6446018"/>
                  <a:pt x="5596317" y="6446018"/>
                  <a:pt x="5600438" y="6446018"/>
                </a:cubicBezTo>
                <a:cubicBezTo>
                  <a:pt x="5691097" y="6491784"/>
                  <a:pt x="5691097" y="6491784"/>
                  <a:pt x="5691097" y="6491784"/>
                </a:cubicBezTo>
                <a:cubicBezTo>
                  <a:pt x="5695218" y="6493864"/>
                  <a:pt x="5697278" y="6495944"/>
                  <a:pt x="5699339" y="6498025"/>
                </a:cubicBezTo>
                <a:cubicBezTo>
                  <a:pt x="5699339" y="6500105"/>
                  <a:pt x="5697278" y="6502185"/>
                  <a:pt x="5695218" y="6504265"/>
                </a:cubicBezTo>
                <a:cubicBezTo>
                  <a:pt x="5664312" y="6537549"/>
                  <a:pt x="5631344" y="6556272"/>
                  <a:pt x="5588076" y="6566673"/>
                </a:cubicBezTo>
                <a:cubicBezTo>
                  <a:pt x="5583954" y="6568753"/>
                  <a:pt x="5581894" y="6568753"/>
                  <a:pt x="5579833" y="6566673"/>
                </a:cubicBezTo>
                <a:cubicBezTo>
                  <a:pt x="5577773" y="6564593"/>
                  <a:pt x="5577773" y="6560432"/>
                  <a:pt x="5577773" y="6558352"/>
                </a:cubicBezTo>
                <a:cubicBezTo>
                  <a:pt x="5586015" y="6454339"/>
                  <a:pt x="5586015" y="6454339"/>
                  <a:pt x="5586015" y="6454339"/>
                </a:cubicBezTo>
                <a:cubicBezTo>
                  <a:pt x="5586015" y="6452259"/>
                  <a:pt x="5588076" y="6448098"/>
                  <a:pt x="5590136" y="6446018"/>
                </a:cubicBezTo>
                <a:close/>
                <a:moveTo>
                  <a:pt x="4772401" y="6406275"/>
                </a:moveTo>
                <a:cubicBezTo>
                  <a:pt x="4772401" y="6406275"/>
                  <a:pt x="4772401" y="6406275"/>
                  <a:pt x="4772401" y="6449478"/>
                </a:cubicBezTo>
                <a:cubicBezTo>
                  <a:pt x="4772401" y="6449478"/>
                  <a:pt x="4745333" y="6457707"/>
                  <a:pt x="4724512" y="6457707"/>
                </a:cubicBezTo>
                <a:cubicBezTo>
                  <a:pt x="4707855" y="6457707"/>
                  <a:pt x="4705773" y="6441249"/>
                  <a:pt x="4705773" y="6433020"/>
                </a:cubicBezTo>
                <a:cubicBezTo>
                  <a:pt x="4705773" y="6418619"/>
                  <a:pt x="4714102" y="6410390"/>
                  <a:pt x="4730759" y="6408333"/>
                </a:cubicBezTo>
                <a:close/>
                <a:moveTo>
                  <a:pt x="4422900" y="6336141"/>
                </a:moveTo>
                <a:cubicBezTo>
                  <a:pt x="4451537" y="6336141"/>
                  <a:pt x="4463811" y="6352748"/>
                  <a:pt x="4463811" y="6396340"/>
                </a:cubicBezTo>
                <a:cubicBezTo>
                  <a:pt x="4463811" y="6433704"/>
                  <a:pt x="4457675" y="6456538"/>
                  <a:pt x="4422900" y="6456538"/>
                </a:cubicBezTo>
                <a:cubicBezTo>
                  <a:pt x="4388125" y="6456538"/>
                  <a:pt x="4381988" y="6433704"/>
                  <a:pt x="4381988" y="6396340"/>
                </a:cubicBezTo>
                <a:cubicBezTo>
                  <a:pt x="4381988" y="6352748"/>
                  <a:pt x="4392216" y="6336141"/>
                  <a:pt x="4422900" y="6336141"/>
                </a:cubicBezTo>
                <a:close/>
                <a:moveTo>
                  <a:pt x="5577123" y="6327829"/>
                </a:moveTo>
                <a:cubicBezTo>
                  <a:pt x="5579950" y="6327310"/>
                  <a:pt x="5583033" y="6327829"/>
                  <a:pt x="5586116" y="6328868"/>
                </a:cubicBezTo>
                <a:cubicBezTo>
                  <a:pt x="5602562" y="6341337"/>
                  <a:pt x="5612840" y="6360039"/>
                  <a:pt x="5612840" y="6380819"/>
                </a:cubicBezTo>
                <a:cubicBezTo>
                  <a:pt x="5612840" y="6411990"/>
                  <a:pt x="5586116" y="6439004"/>
                  <a:pt x="5553226" y="6439004"/>
                </a:cubicBezTo>
                <a:cubicBezTo>
                  <a:pt x="5520336" y="6439004"/>
                  <a:pt x="5493612" y="6411990"/>
                  <a:pt x="5493612" y="6380819"/>
                </a:cubicBezTo>
                <a:cubicBezTo>
                  <a:pt x="5493612" y="6360039"/>
                  <a:pt x="5503890" y="6341337"/>
                  <a:pt x="5520336" y="6330947"/>
                </a:cubicBezTo>
                <a:cubicBezTo>
                  <a:pt x="5526503" y="6326790"/>
                  <a:pt x="5532669" y="6326790"/>
                  <a:pt x="5536781" y="6333024"/>
                </a:cubicBezTo>
                <a:cubicBezTo>
                  <a:pt x="5540892" y="6339259"/>
                  <a:pt x="5538837" y="6345492"/>
                  <a:pt x="5534725" y="6349649"/>
                </a:cubicBezTo>
                <a:cubicBezTo>
                  <a:pt x="5524447" y="6355883"/>
                  <a:pt x="5518280" y="6368351"/>
                  <a:pt x="5518280" y="6380819"/>
                </a:cubicBezTo>
                <a:cubicBezTo>
                  <a:pt x="5518280" y="6399522"/>
                  <a:pt x="5534725" y="6416146"/>
                  <a:pt x="5553226" y="6416146"/>
                </a:cubicBezTo>
                <a:cubicBezTo>
                  <a:pt x="5571727" y="6416146"/>
                  <a:pt x="5588172" y="6399522"/>
                  <a:pt x="5588172" y="6380819"/>
                </a:cubicBezTo>
                <a:cubicBezTo>
                  <a:pt x="5588172" y="6368351"/>
                  <a:pt x="5582005" y="6355883"/>
                  <a:pt x="5571727" y="6349649"/>
                </a:cubicBezTo>
                <a:cubicBezTo>
                  <a:pt x="5567616" y="6345492"/>
                  <a:pt x="5565560" y="6339259"/>
                  <a:pt x="5569671" y="6333024"/>
                </a:cubicBezTo>
                <a:cubicBezTo>
                  <a:pt x="5571727" y="6329908"/>
                  <a:pt x="5574297" y="6328349"/>
                  <a:pt x="5577123" y="6327829"/>
                </a:cubicBezTo>
                <a:close/>
                <a:moveTo>
                  <a:pt x="5726057" y="6312763"/>
                </a:moveTo>
                <a:cubicBezTo>
                  <a:pt x="5728124" y="6312763"/>
                  <a:pt x="5730190" y="6316915"/>
                  <a:pt x="5730190" y="6318992"/>
                </a:cubicBezTo>
                <a:cubicBezTo>
                  <a:pt x="5742588" y="6362590"/>
                  <a:pt x="5742588" y="6399960"/>
                  <a:pt x="5730190" y="6443559"/>
                </a:cubicBezTo>
                <a:cubicBezTo>
                  <a:pt x="5728124" y="6447711"/>
                  <a:pt x="5728124" y="6449787"/>
                  <a:pt x="5726057" y="6449787"/>
                </a:cubicBezTo>
                <a:cubicBezTo>
                  <a:pt x="5721924" y="6451863"/>
                  <a:pt x="5719858" y="6449787"/>
                  <a:pt x="5717791" y="6447711"/>
                </a:cubicBezTo>
                <a:cubicBezTo>
                  <a:pt x="5633066" y="6389579"/>
                  <a:pt x="5633066" y="6389579"/>
                  <a:pt x="5633066" y="6389579"/>
                </a:cubicBezTo>
                <a:cubicBezTo>
                  <a:pt x="5628933" y="6387504"/>
                  <a:pt x="5626867" y="6385427"/>
                  <a:pt x="5626867" y="6381275"/>
                </a:cubicBezTo>
                <a:cubicBezTo>
                  <a:pt x="5626867" y="6379199"/>
                  <a:pt x="5628933" y="6375047"/>
                  <a:pt x="5633066" y="6372971"/>
                </a:cubicBezTo>
                <a:cubicBezTo>
                  <a:pt x="5717791" y="6314840"/>
                  <a:pt x="5717791" y="6314840"/>
                  <a:pt x="5717791" y="6314840"/>
                </a:cubicBezTo>
                <a:cubicBezTo>
                  <a:pt x="5719858" y="6312763"/>
                  <a:pt x="5723991" y="6312763"/>
                  <a:pt x="5726057" y="6312763"/>
                </a:cubicBezTo>
                <a:close/>
                <a:moveTo>
                  <a:pt x="5380229" y="6312763"/>
                </a:moveTo>
                <a:cubicBezTo>
                  <a:pt x="5384320" y="6312763"/>
                  <a:pt x="5386366" y="6314840"/>
                  <a:pt x="5388412" y="6316915"/>
                </a:cubicBezTo>
                <a:cubicBezTo>
                  <a:pt x="5472280" y="6372971"/>
                  <a:pt x="5472280" y="6372971"/>
                  <a:pt x="5472280" y="6372971"/>
                </a:cubicBezTo>
                <a:cubicBezTo>
                  <a:pt x="5476371" y="6375047"/>
                  <a:pt x="5478417" y="6379199"/>
                  <a:pt x="5478417" y="6381275"/>
                </a:cubicBezTo>
                <a:cubicBezTo>
                  <a:pt x="5478417" y="6385427"/>
                  <a:pt x="5476371" y="6387504"/>
                  <a:pt x="5472280" y="6389579"/>
                </a:cubicBezTo>
                <a:lnTo>
                  <a:pt x="5388412" y="6447711"/>
                </a:lnTo>
                <a:cubicBezTo>
                  <a:pt x="5384320" y="6449787"/>
                  <a:pt x="5382275" y="6451863"/>
                  <a:pt x="5380229" y="6449787"/>
                </a:cubicBezTo>
                <a:cubicBezTo>
                  <a:pt x="5378184" y="6449787"/>
                  <a:pt x="5376138" y="6447711"/>
                  <a:pt x="5376138" y="6443559"/>
                </a:cubicBezTo>
                <a:cubicBezTo>
                  <a:pt x="5363865" y="6399960"/>
                  <a:pt x="5363865" y="6364666"/>
                  <a:pt x="5376138" y="6318992"/>
                </a:cubicBezTo>
                <a:cubicBezTo>
                  <a:pt x="5376138" y="6316915"/>
                  <a:pt x="5378184" y="6314840"/>
                  <a:pt x="5380229" y="6312763"/>
                </a:cubicBezTo>
                <a:close/>
                <a:moveTo>
                  <a:pt x="4992184" y="6302243"/>
                </a:moveTo>
                <a:cubicBezTo>
                  <a:pt x="4990131" y="6302243"/>
                  <a:pt x="4988078" y="6302243"/>
                  <a:pt x="4986024" y="6304321"/>
                </a:cubicBezTo>
                <a:cubicBezTo>
                  <a:pt x="4983972" y="6306398"/>
                  <a:pt x="4983972" y="6308475"/>
                  <a:pt x="4983972" y="6310551"/>
                </a:cubicBezTo>
                <a:cubicBezTo>
                  <a:pt x="5025033" y="6468402"/>
                  <a:pt x="5025033" y="6468402"/>
                  <a:pt x="5025033" y="6468402"/>
                </a:cubicBezTo>
                <a:cubicBezTo>
                  <a:pt x="5027086" y="6476710"/>
                  <a:pt x="5035299" y="6489171"/>
                  <a:pt x="5049670" y="6489171"/>
                </a:cubicBezTo>
                <a:cubicBezTo>
                  <a:pt x="5057882" y="6489171"/>
                  <a:pt x="5057882" y="6489171"/>
                  <a:pt x="5057882" y="6489171"/>
                </a:cubicBezTo>
                <a:cubicBezTo>
                  <a:pt x="5055829" y="6493325"/>
                  <a:pt x="5055829" y="6495403"/>
                  <a:pt x="5053776" y="6497479"/>
                </a:cubicBezTo>
                <a:cubicBezTo>
                  <a:pt x="5053776" y="6499556"/>
                  <a:pt x="5053776" y="6499556"/>
                  <a:pt x="5053776" y="6499556"/>
                </a:cubicBezTo>
                <a:cubicBezTo>
                  <a:pt x="5051723" y="6505788"/>
                  <a:pt x="5049670" y="6518249"/>
                  <a:pt x="5029139" y="6518249"/>
                </a:cubicBezTo>
                <a:cubicBezTo>
                  <a:pt x="4994237" y="6516172"/>
                  <a:pt x="4994237" y="6516172"/>
                  <a:pt x="4994237" y="6516172"/>
                </a:cubicBezTo>
                <a:cubicBezTo>
                  <a:pt x="4992184" y="6514095"/>
                  <a:pt x="4990131" y="6516172"/>
                  <a:pt x="4988078" y="6518249"/>
                </a:cubicBezTo>
                <a:cubicBezTo>
                  <a:pt x="4986024" y="6518249"/>
                  <a:pt x="4986024" y="6520326"/>
                  <a:pt x="4986024" y="6522403"/>
                </a:cubicBezTo>
                <a:cubicBezTo>
                  <a:pt x="4986024" y="6541096"/>
                  <a:pt x="4986024" y="6541096"/>
                  <a:pt x="4986024" y="6541096"/>
                </a:cubicBezTo>
                <a:cubicBezTo>
                  <a:pt x="4986024" y="6545250"/>
                  <a:pt x="4988078" y="6547327"/>
                  <a:pt x="4992184" y="6547327"/>
                </a:cubicBezTo>
                <a:cubicBezTo>
                  <a:pt x="5002449" y="6551480"/>
                  <a:pt x="5022980" y="6553557"/>
                  <a:pt x="5039404" y="6553557"/>
                </a:cubicBezTo>
                <a:cubicBezTo>
                  <a:pt x="5039404" y="6553557"/>
                  <a:pt x="5039404" y="6553557"/>
                  <a:pt x="5041458" y="6553557"/>
                </a:cubicBezTo>
                <a:cubicBezTo>
                  <a:pt x="5068148" y="6553557"/>
                  <a:pt x="5086625" y="6536942"/>
                  <a:pt x="5094838" y="6501633"/>
                </a:cubicBezTo>
                <a:cubicBezTo>
                  <a:pt x="5105103" y="6462170"/>
                  <a:pt x="5119474" y="6410246"/>
                  <a:pt x="5127687" y="6372861"/>
                </a:cubicBezTo>
                <a:cubicBezTo>
                  <a:pt x="5131793" y="6356245"/>
                  <a:pt x="5135899" y="6341706"/>
                  <a:pt x="5140005" y="6331321"/>
                </a:cubicBezTo>
                <a:cubicBezTo>
                  <a:pt x="5144111" y="6310551"/>
                  <a:pt x="5144111" y="6310551"/>
                  <a:pt x="5144111" y="6310551"/>
                </a:cubicBezTo>
                <a:cubicBezTo>
                  <a:pt x="5144111" y="6308475"/>
                  <a:pt x="5144111" y="6306398"/>
                  <a:pt x="5142058" y="6304321"/>
                </a:cubicBezTo>
                <a:cubicBezTo>
                  <a:pt x="5142058" y="6302243"/>
                  <a:pt x="5140005" y="6302243"/>
                  <a:pt x="5137952" y="6302243"/>
                </a:cubicBezTo>
                <a:cubicBezTo>
                  <a:pt x="5109209" y="6302243"/>
                  <a:pt x="5109209" y="6302243"/>
                  <a:pt x="5109209" y="6302243"/>
                </a:cubicBezTo>
                <a:cubicBezTo>
                  <a:pt x="5107156" y="6302243"/>
                  <a:pt x="5103050" y="6304321"/>
                  <a:pt x="5103050" y="6306398"/>
                </a:cubicBezTo>
                <a:cubicBezTo>
                  <a:pt x="5066094" y="6447632"/>
                  <a:pt x="5066094" y="6447632"/>
                  <a:pt x="5066094" y="6447632"/>
                </a:cubicBezTo>
                <a:cubicBezTo>
                  <a:pt x="5064041" y="6447632"/>
                  <a:pt x="5064041" y="6447632"/>
                  <a:pt x="5064041" y="6447632"/>
                </a:cubicBezTo>
                <a:cubicBezTo>
                  <a:pt x="5025033" y="6306398"/>
                  <a:pt x="5025033" y="6306398"/>
                  <a:pt x="5025033" y="6306398"/>
                </a:cubicBezTo>
                <a:cubicBezTo>
                  <a:pt x="5025033" y="6304321"/>
                  <a:pt x="5022980" y="6302243"/>
                  <a:pt x="5018874" y="6302243"/>
                </a:cubicBezTo>
                <a:cubicBezTo>
                  <a:pt x="4992184" y="6302243"/>
                  <a:pt x="4992184" y="6302243"/>
                  <a:pt x="4992184" y="6302243"/>
                </a:cubicBezTo>
                <a:close/>
                <a:moveTo>
                  <a:pt x="4952412" y="6299906"/>
                </a:moveTo>
                <a:cubicBezTo>
                  <a:pt x="4934001" y="6299906"/>
                  <a:pt x="4915591" y="6312391"/>
                  <a:pt x="4903317" y="6320715"/>
                </a:cubicBezTo>
                <a:cubicBezTo>
                  <a:pt x="4903317" y="6308230"/>
                  <a:pt x="4903317" y="6308230"/>
                  <a:pt x="4903317" y="6308230"/>
                </a:cubicBezTo>
                <a:cubicBezTo>
                  <a:pt x="4903317" y="6304067"/>
                  <a:pt x="4901272" y="6301987"/>
                  <a:pt x="4897181" y="6301987"/>
                </a:cubicBezTo>
                <a:cubicBezTo>
                  <a:pt x="4868542" y="6301987"/>
                  <a:pt x="4868542" y="6301987"/>
                  <a:pt x="4868542" y="6301987"/>
                </a:cubicBezTo>
                <a:cubicBezTo>
                  <a:pt x="4864451" y="6301987"/>
                  <a:pt x="4862406" y="6304067"/>
                  <a:pt x="4862406" y="6308230"/>
                </a:cubicBezTo>
                <a:cubicBezTo>
                  <a:pt x="4862406" y="6483025"/>
                  <a:pt x="4862406" y="6483025"/>
                  <a:pt x="4862406" y="6483025"/>
                </a:cubicBezTo>
                <a:cubicBezTo>
                  <a:pt x="4862406" y="6487187"/>
                  <a:pt x="4864451" y="6489268"/>
                  <a:pt x="4868542" y="6489268"/>
                </a:cubicBezTo>
                <a:cubicBezTo>
                  <a:pt x="4897181" y="6489268"/>
                  <a:pt x="4897181" y="6489268"/>
                  <a:pt x="4897181" y="6489268"/>
                </a:cubicBezTo>
                <a:cubicBezTo>
                  <a:pt x="4901272" y="6489268"/>
                  <a:pt x="4903317" y="6487187"/>
                  <a:pt x="4903317" y="6483025"/>
                </a:cubicBezTo>
                <a:cubicBezTo>
                  <a:pt x="4903317" y="6362333"/>
                  <a:pt x="4903317" y="6362333"/>
                  <a:pt x="4903317" y="6362333"/>
                </a:cubicBezTo>
                <a:cubicBezTo>
                  <a:pt x="4911500" y="6356090"/>
                  <a:pt x="4929910" y="6341524"/>
                  <a:pt x="4954457" y="6339443"/>
                </a:cubicBezTo>
                <a:cubicBezTo>
                  <a:pt x="4958548" y="6339443"/>
                  <a:pt x="4960594" y="6335281"/>
                  <a:pt x="4960594" y="6333200"/>
                </a:cubicBezTo>
                <a:cubicBezTo>
                  <a:pt x="4960594" y="6306149"/>
                  <a:pt x="4960594" y="6306149"/>
                  <a:pt x="4960594" y="6306149"/>
                </a:cubicBezTo>
                <a:cubicBezTo>
                  <a:pt x="4960594" y="6304067"/>
                  <a:pt x="4960594" y="6301987"/>
                  <a:pt x="4958548" y="6301987"/>
                </a:cubicBezTo>
                <a:cubicBezTo>
                  <a:pt x="4956503" y="6299906"/>
                  <a:pt x="4954457" y="6299906"/>
                  <a:pt x="4952412" y="6299906"/>
                </a:cubicBezTo>
                <a:close/>
                <a:moveTo>
                  <a:pt x="4751504" y="6296399"/>
                </a:moveTo>
                <a:cubicBezTo>
                  <a:pt x="4730811" y="6296399"/>
                  <a:pt x="4695633" y="6302637"/>
                  <a:pt x="4681148" y="6304717"/>
                </a:cubicBezTo>
                <a:cubicBezTo>
                  <a:pt x="4677009" y="6304717"/>
                  <a:pt x="4674940" y="6308875"/>
                  <a:pt x="4674940" y="6310955"/>
                </a:cubicBezTo>
                <a:cubicBezTo>
                  <a:pt x="4674940" y="6310955"/>
                  <a:pt x="4674940" y="6310955"/>
                  <a:pt x="4677009" y="6335908"/>
                </a:cubicBezTo>
                <a:cubicBezTo>
                  <a:pt x="4677009" y="6337987"/>
                  <a:pt x="4677009" y="6340067"/>
                  <a:pt x="4679079" y="6340067"/>
                </a:cubicBezTo>
                <a:cubicBezTo>
                  <a:pt x="4681148" y="6342146"/>
                  <a:pt x="4681148" y="6342146"/>
                  <a:pt x="4683217" y="6342146"/>
                </a:cubicBezTo>
                <a:cubicBezTo>
                  <a:pt x="4699771" y="6342146"/>
                  <a:pt x="4728741" y="6337987"/>
                  <a:pt x="4749434" y="6337987"/>
                </a:cubicBezTo>
                <a:cubicBezTo>
                  <a:pt x="4763918" y="6337987"/>
                  <a:pt x="4772196" y="6346305"/>
                  <a:pt x="4772196" y="6360861"/>
                </a:cubicBezTo>
                <a:cubicBezTo>
                  <a:pt x="4772196" y="6360861"/>
                  <a:pt x="4772196" y="6360861"/>
                  <a:pt x="4772196" y="6373337"/>
                </a:cubicBezTo>
                <a:cubicBezTo>
                  <a:pt x="4772196" y="6373337"/>
                  <a:pt x="4772196" y="6373337"/>
                  <a:pt x="4726672" y="6377496"/>
                </a:cubicBezTo>
                <a:cubicBezTo>
                  <a:pt x="4681148" y="6379576"/>
                  <a:pt x="4662524" y="6396211"/>
                  <a:pt x="4662524" y="6433640"/>
                </a:cubicBezTo>
                <a:cubicBezTo>
                  <a:pt x="4662524" y="6473149"/>
                  <a:pt x="4683217" y="6493943"/>
                  <a:pt x="4718395" y="6493943"/>
                </a:cubicBezTo>
                <a:cubicBezTo>
                  <a:pt x="4747365" y="6493943"/>
                  <a:pt x="4778404" y="6481467"/>
                  <a:pt x="4778404" y="6481467"/>
                </a:cubicBezTo>
                <a:cubicBezTo>
                  <a:pt x="4786681" y="6487705"/>
                  <a:pt x="4792889" y="6491864"/>
                  <a:pt x="4807374" y="6493943"/>
                </a:cubicBezTo>
                <a:cubicBezTo>
                  <a:pt x="4809443" y="6493943"/>
                  <a:pt x="4811512" y="6493943"/>
                  <a:pt x="4813582" y="6491864"/>
                </a:cubicBezTo>
                <a:cubicBezTo>
                  <a:pt x="4813582" y="6489784"/>
                  <a:pt x="4815651" y="6487705"/>
                  <a:pt x="4815651" y="6485626"/>
                </a:cubicBezTo>
                <a:cubicBezTo>
                  <a:pt x="4815651" y="6485626"/>
                  <a:pt x="4815651" y="6485626"/>
                  <a:pt x="4815651" y="6360861"/>
                </a:cubicBezTo>
                <a:cubicBezTo>
                  <a:pt x="4815651" y="6317193"/>
                  <a:pt x="4794958" y="6296399"/>
                  <a:pt x="4751504" y="6296399"/>
                </a:cubicBezTo>
                <a:close/>
                <a:moveTo>
                  <a:pt x="4422899" y="6296399"/>
                </a:moveTo>
                <a:cubicBezTo>
                  <a:pt x="4376419" y="6296399"/>
                  <a:pt x="4338738" y="6340620"/>
                  <a:pt x="4338738" y="6395171"/>
                </a:cubicBezTo>
                <a:cubicBezTo>
                  <a:pt x="4338738" y="6449722"/>
                  <a:pt x="4376419" y="6493943"/>
                  <a:pt x="4422899" y="6493943"/>
                </a:cubicBezTo>
                <a:cubicBezTo>
                  <a:pt x="4469380" y="6493943"/>
                  <a:pt x="4507060" y="6449722"/>
                  <a:pt x="4507060" y="6395171"/>
                </a:cubicBezTo>
                <a:cubicBezTo>
                  <a:pt x="4507060" y="6340620"/>
                  <a:pt x="4469380" y="6296399"/>
                  <a:pt x="4422899" y="6296399"/>
                </a:cubicBezTo>
                <a:close/>
                <a:moveTo>
                  <a:pt x="4206945" y="6270683"/>
                </a:moveTo>
                <a:cubicBezTo>
                  <a:pt x="4206945" y="6270683"/>
                  <a:pt x="4206945" y="6270683"/>
                  <a:pt x="4223310" y="6270683"/>
                </a:cubicBezTo>
                <a:cubicBezTo>
                  <a:pt x="4253994" y="6270683"/>
                  <a:pt x="4266267" y="6291600"/>
                  <a:pt x="4266267" y="6310425"/>
                </a:cubicBezTo>
                <a:cubicBezTo>
                  <a:pt x="4266267" y="6333435"/>
                  <a:pt x="4247857" y="6348076"/>
                  <a:pt x="4221264" y="6348076"/>
                </a:cubicBezTo>
                <a:cubicBezTo>
                  <a:pt x="4198763" y="6350168"/>
                  <a:pt x="4184444" y="6348076"/>
                  <a:pt x="4176261" y="6348076"/>
                </a:cubicBezTo>
                <a:cubicBezTo>
                  <a:pt x="4176261" y="6348076"/>
                  <a:pt x="4176261" y="6348076"/>
                  <a:pt x="4176261" y="6272775"/>
                </a:cubicBezTo>
                <a:cubicBezTo>
                  <a:pt x="4180353" y="6270683"/>
                  <a:pt x="4190581" y="6270683"/>
                  <a:pt x="4206945" y="6270683"/>
                </a:cubicBezTo>
                <a:close/>
                <a:moveTo>
                  <a:pt x="4583182" y="6258994"/>
                </a:moveTo>
                <a:cubicBezTo>
                  <a:pt x="4583182" y="6258994"/>
                  <a:pt x="4583182" y="6258994"/>
                  <a:pt x="4554472" y="6265238"/>
                </a:cubicBezTo>
                <a:cubicBezTo>
                  <a:pt x="4550371" y="6267320"/>
                  <a:pt x="4548320" y="6269402"/>
                  <a:pt x="4548320" y="6271482"/>
                </a:cubicBezTo>
                <a:cubicBezTo>
                  <a:pt x="4548320" y="6271482"/>
                  <a:pt x="4548320" y="6271482"/>
                  <a:pt x="4548320" y="6302704"/>
                </a:cubicBezTo>
                <a:cubicBezTo>
                  <a:pt x="4548320" y="6302704"/>
                  <a:pt x="4548320" y="6302704"/>
                  <a:pt x="4531914" y="6302704"/>
                </a:cubicBezTo>
                <a:cubicBezTo>
                  <a:pt x="4527813" y="6302704"/>
                  <a:pt x="4525762" y="6304786"/>
                  <a:pt x="4525762" y="6308949"/>
                </a:cubicBezTo>
                <a:cubicBezTo>
                  <a:pt x="4525762" y="6308949"/>
                  <a:pt x="4525762" y="6308949"/>
                  <a:pt x="4525762" y="6333927"/>
                </a:cubicBezTo>
                <a:cubicBezTo>
                  <a:pt x="4525762" y="6338090"/>
                  <a:pt x="4527813" y="6340171"/>
                  <a:pt x="4531914" y="6340171"/>
                </a:cubicBezTo>
                <a:cubicBezTo>
                  <a:pt x="4531914" y="6340171"/>
                  <a:pt x="4531914" y="6340171"/>
                  <a:pt x="4548320" y="6340171"/>
                </a:cubicBezTo>
                <a:cubicBezTo>
                  <a:pt x="4548320" y="6340171"/>
                  <a:pt x="4548320" y="6340171"/>
                  <a:pt x="4548320" y="6423430"/>
                </a:cubicBezTo>
                <a:cubicBezTo>
                  <a:pt x="4548320" y="6479629"/>
                  <a:pt x="4562675" y="6496281"/>
                  <a:pt x="4603689" y="6496281"/>
                </a:cubicBezTo>
                <a:cubicBezTo>
                  <a:pt x="4613943" y="6496281"/>
                  <a:pt x="4626247" y="6492118"/>
                  <a:pt x="4636500" y="6492118"/>
                </a:cubicBezTo>
                <a:cubicBezTo>
                  <a:pt x="4640602" y="6490037"/>
                  <a:pt x="4642652" y="6487955"/>
                  <a:pt x="4642652" y="6483792"/>
                </a:cubicBezTo>
                <a:cubicBezTo>
                  <a:pt x="4642652" y="6483792"/>
                  <a:pt x="4642652" y="6483792"/>
                  <a:pt x="4640602" y="6460896"/>
                </a:cubicBezTo>
                <a:cubicBezTo>
                  <a:pt x="4640602" y="6456733"/>
                  <a:pt x="4638551" y="6452570"/>
                  <a:pt x="4634449" y="6452570"/>
                </a:cubicBezTo>
                <a:cubicBezTo>
                  <a:pt x="4628297" y="6452570"/>
                  <a:pt x="4618044" y="6454652"/>
                  <a:pt x="4609841" y="6454652"/>
                </a:cubicBezTo>
                <a:cubicBezTo>
                  <a:pt x="4591385" y="6454652"/>
                  <a:pt x="4591385" y="6444245"/>
                  <a:pt x="4591385" y="6417185"/>
                </a:cubicBezTo>
                <a:cubicBezTo>
                  <a:pt x="4591385" y="6417185"/>
                  <a:pt x="4591385" y="6417185"/>
                  <a:pt x="4591385" y="6340171"/>
                </a:cubicBezTo>
                <a:cubicBezTo>
                  <a:pt x="4591385" y="6340171"/>
                  <a:pt x="4591385" y="6340171"/>
                  <a:pt x="4634449" y="6340171"/>
                </a:cubicBezTo>
                <a:cubicBezTo>
                  <a:pt x="4638551" y="6340171"/>
                  <a:pt x="4640602" y="6338090"/>
                  <a:pt x="4640602" y="6333927"/>
                </a:cubicBezTo>
                <a:cubicBezTo>
                  <a:pt x="4640602" y="6333927"/>
                  <a:pt x="4640602" y="6333927"/>
                  <a:pt x="4640602" y="6308949"/>
                </a:cubicBezTo>
                <a:cubicBezTo>
                  <a:pt x="4640602" y="6304786"/>
                  <a:pt x="4638551" y="6302704"/>
                  <a:pt x="4634449" y="6302704"/>
                </a:cubicBezTo>
                <a:cubicBezTo>
                  <a:pt x="4634449" y="6302704"/>
                  <a:pt x="4634449" y="6302704"/>
                  <a:pt x="4591385" y="6302704"/>
                </a:cubicBezTo>
                <a:cubicBezTo>
                  <a:pt x="4591385" y="6302704"/>
                  <a:pt x="4591385" y="6302704"/>
                  <a:pt x="4591385" y="6265238"/>
                </a:cubicBezTo>
                <a:cubicBezTo>
                  <a:pt x="4591385" y="6263157"/>
                  <a:pt x="4589334" y="6261075"/>
                  <a:pt x="4589334" y="6258994"/>
                </a:cubicBezTo>
                <a:cubicBezTo>
                  <a:pt x="4587283" y="6258994"/>
                  <a:pt x="4585232" y="6258994"/>
                  <a:pt x="4583182" y="6258994"/>
                </a:cubicBezTo>
                <a:close/>
                <a:moveTo>
                  <a:pt x="4217278" y="6229772"/>
                </a:moveTo>
                <a:cubicBezTo>
                  <a:pt x="4206968" y="6229772"/>
                  <a:pt x="4176038" y="6229772"/>
                  <a:pt x="4136861" y="6233924"/>
                </a:cubicBezTo>
                <a:cubicBezTo>
                  <a:pt x="4134798" y="6233924"/>
                  <a:pt x="4130674" y="6238076"/>
                  <a:pt x="4130674" y="6242228"/>
                </a:cubicBezTo>
                <a:cubicBezTo>
                  <a:pt x="4130674" y="6242228"/>
                  <a:pt x="4130674" y="6242228"/>
                  <a:pt x="4130674" y="6483040"/>
                </a:cubicBezTo>
                <a:cubicBezTo>
                  <a:pt x="4130674" y="6487192"/>
                  <a:pt x="4134798" y="6489268"/>
                  <a:pt x="4138922" y="6489268"/>
                </a:cubicBezTo>
                <a:cubicBezTo>
                  <a:pt x="4138922" y="6489268"/>
                  <a:pt x="4138922" y="6489268"/>
                  <a:pt x="4167790" y="6489268"/>
                </a:cubicBezTo>
                <a:cubicBezTo>
                  <a:pt x="4171914" y="6489268"/>
                  <a:pt x="4176038" y="6487192"/>
                  <a:pt x="4176038" y="6483040"/>
                </a:cubicBezTo>
                <a:cubicBezTo>
                  <a:pt x="4176038" y="6483040"/>
                  <a:pt x="4176038" y="6483040"/>
                  <a:pt x="4176038" y="6387546"/>
                </a:cubicBezTo>
                <a:cubicBezTo>
                  <a:pt x="4184286" y="6387546"/>
                  <a:pt x="4202844" y="6389621"/>
                  <a:pt x="4225526" y="6389621"/>
                </a:cubicBezTo>
                <a:cubicBezTo>
                  <a:pt x="4225526" y="6389621"/>
                  <a:pt x="4225526" y="6389621"/>
                  <a:pt x="4266766" y="6485115"/>
                </a:cubicBezTo>
                <a:cubicBezTo>
                  <a:pt x="4268828" y="6489268"/>
                  <a:pt x="4270890" y="6489268"/>
                  <a:pt x="4272952" y="6489268"/>
                </a:cubicBezTo>
                <a:cubicBezTo>
                  <a:pt x="4272952" y="6489268"/>
                  <a:pt x="4272952" y="6489268"/>
                  <a:pt x="4305944" y="6489268"/>
                </a:cubicBezTo>
                <a:cubicBezTo>
                  <a:pt x="4310068" y="6489268"/>
                  <a:pt x="4312130" y="6489268"/>
                  <a:pt x="4312130" y="6487192"/>
                </a:cubicBezTo>
                <a:cubicBezTo>
                  <a:pt x="4314192" y="6485115"/>
                  <a:pt x="4314192" y="6483040"/>
                  <a:pt x="4314192" y="6480964"/>
                </a:cubicBezTo>
                <a:lnTo>
                  <a:pt x="4266766" y="6377166"/>
                </a:lnTo>
                <a:cubicBezTo>
                  <a:pt x="4297696" y="6362634"/>
                  <a:pt x="4312130" y="6339798"/>
                  <a:pt x="4312130" y="6308658"/>
                </a:cubicBezTo>
                <a:cubicBezTo>
                  <a:pt x="4312130" y="6273367"/>
                  <a:pt x="4295634" y="6229772"/>
                  <a:pt x="4223464" y="6229772"/>
                </a:cubicBezTo>
                <a:cubicBezTo>
                  <a:pt x="4223464" y="6229772"/>
                  <a:pt x="4221402" y="6229772"/>
                  <a:pt x="4217278" y="6229772"/>
                </a:cubicBezTo>
                <a:close/>
                <a:moveTo>
                  <a:pt x="5579833" y="6196766"/>
                </a:moveTo>
                <a:cubicBezTo>
                  <a:pt x="5581894" y="6194705"/>
                  <a:pt x="5586015" y="6194705"/>
                  <a:pt x="5588076" y="6196766"/>
                </a:cubicBezTo>
                <a:cubicBezTo>
                  <a:pt x="5631344" y="6207067"/>
                  <a:pt x="5664312" y="6225611"/>
                  <a:pt x="5695218" y="6258579"/>
                </a:cubicBezTo>
                <a:cubicBezTo>
                  <a:pt x="5697278" y="6260639"/>
                  <a:pt x="5699339" y="6262699"/>
                  <a:pt x="5699339" y="6264760"/>
                </a:cubicBezTo>
                <a:cubicBezTo>
                  <a:pt x="5697278" y="6268880"/>
                  <a:pt x="5695218" y="6268880"/>
                  <a:pt x="5691097" y="6270941"/>
                </a:cubicBezTo>
                <a:cubicBezTo>
                  <a:pt x="5600438" y="6314210"/>
                  <a:pt x="5600438" y="6314210"/>
                  <a:pt x="5600438" y="6314210"/>
                </a:cubicBezTo>
                <a:cubicBezTo>
                  <a:pt x="5596317" y="6316270"/>
                  <a:pt x="5592196" y="6316270"/>
                  <a:pt x="5590136" y="6316270"/>
                </a:cubicBezTo>
                <a:cubicBezTo>
                  <a:pt x="5588076" y="6314210"/>
                  <a:pt x="5586015" y="6310089"/>
                  <a:pt x="5586015" y="6305968"/>
                </a:cubicBezTo>
                <a:cubicBezTo>
                  <a:pt x="5577773" y="6205007"/>
                  <a:pt x="5577773" y="6205007"/>
                  <a:pt x="5577773" y="6205007"/>
                </a:cubicBezTo>
                <a:cubicBezTo>
                  <a:pt x="5577773" y="6200886"/>
                  <a:pt x="5577773" y="6198826"/>
                  <a:pt x="5579833" y="6196766"/>
                </a:cubicBezTo>
                <a:close/>
                <a:moveTo>
                  <a:pt x="5522498" y="6195995"/>
                </a:moveTo>
                <a:cubicBezTo>
                  <a:pt x="5524043" y="6195738"/>
                  <a:pt x="5525589" y="6195738"/>
                  <a:pt x="5526619" y="6196770"/>
                </a:cubicBezTo>
                <a:cubicBezTo>
                  <a:pt x="5526619" y="6198835"/>
                  <a:pt x="5528679" y="6200900"/>
                  <a:pt x="5528679" y="6207095"/>
                </a:cubicBezTo>
                <a:cubicBezTo>
                  <a:pt x="5520438" y="6308283"/>
                  <a:pt x="5520438" y="6308283"/>
                  <a:pt x="5520438" y="6308283"/>
                </a:cubicBezTo>
                <a:cubicBezTo>
                  <a:pt x="5520438" y="6312413"/>
                  <a:pt x="5518377" y="6314478"/>
                  <a:pt x="5516316" y="6316543"/>
                </a:cubicBezTo>
                <a:cubicBezTo>
                  <a:pt x="5512196" y="6318608"/>
                  <a:pt x="5510135" y="6318608"/>
                  <a:pt x="5506015" y="6316543"/>
                </a:cubicBezTo>
                <a:cubicBezTo>
                  <a:pt x="5415355" y="6271112"/>
                  <a:pt x="5415355" y="6271112"/>
                  <a:pt x="5415355" y="6271112"/>
                </a:cubicBezTo>
                <a:cubicBezTo>
                  <a:pt x="5411235" y="6271112"/>
                  <a:pt x="5409174" y="6269047"/>
                  <a:pt x="5407114" y="6264917"/>
                </a:cubicBezTo>
                <a:cubicBezTo>
                  <a:pt x="5407114" y="6262851"/>
                  <a:pt x="5409174" y="6260787"/>
                  <a:pt x="5411235" y="6258721"/>
                </a:cubicBezTo>
                <a:cubicBezTo>
                  <a:pt x="5442141" y="6225681"/>
                  <a:pt x="5475108" y="6207095"/>
                  <a:pt x="5518377" y="6196770"/>
                </a:cubicBezTo>
                <a:cubicBezTo>
                  <a:pt x="5519407" y="6196770"/>
                  <a:pt x="5520952" y="6196254"/>
                  <a:pt x="5522498" y="6195995"/>
                </a:cubicBezTo>
                <a:close/>
                <a:moveTo>
                  <a:pt x="5553811" y="6160806"/>
                </a:moveTo>
                <a:cubicBezTo>
                  <a:pt x="5434058" y="6160806"/>
                  <a:pt x="5336980" y="6258932"/>
                  <a:pt x="5336980" y="6379976"/>
                </a:cubicBezTo>
                <a:cubicBezTo>
                  <a:pt x="5336980" y="6501019"/>
                  <a:pt x="5434058" y="6599145"/>
                  <a:pt x="5553811" y="6599145"/>
                </a:cubicBezTo>
                <a:cubicBezTo>
                  <a:pt x="5673564" y="6599145"/>
                  <a:pt x="5770643" y="6501019"/>
                  <a:pt x="5770643" y="6379976"/>
                </a:cubicBezTo>
                <a:cubicBezTo>
                  <a:pt x="5770643" y="6258932"/>
                  <a:pt x="5673564" y="6160806"/>
                  <a:pt x="5553811" y="6160806"/>
                </a:cubicBezTo>
                <a:close/>
                <a:moveTo>
                  <a:pt x="5553226" y="6129247"/>
                </a:moveTo>
                <a:cubicBezTo>
                  <a:pt x="5689441" y="6129247"/>
                  <a:pt x="5799865" y="6240979"/>
                  <a:pt x="5799865" y="6378808"/>
                </a:cubicBezTo>
                <a:cubicBezTo>
                  <a:pt x="5799865" y="6516636"/>
                  <a:pt x="5689441" y="6628369"/>
                  <a:pt x="5553226" y="6628369"/>
                </a:cubicBezTo>
                <a:cubicBezTo>
                  <a:pt x="5417012" y="6628369"/>
                  <a:pt x="5306588" y="6516636"/>
                  <a:pt x="5306588" y="6378808"/>
                </a:cubicBezTo>
                <a:cubicBezTo>
                  <a:pt x="5306588" y="6240979"/>
                  <a:pt x="5417012" y="6129247"/>
                  <a:pt x="5553226" y="6129247"/>
                </a:cubicBezTo>
                <a:close/>
                <a:moveTo>
                  <a:pt x="5540303" y="6050671"/>
                </a:moveTo>
                <a:cubicBezTo>
                  <a:pt x="5532077" y="6065220"/>
                  <a:pt x="5527964" y="6083926"/>
                  <a:pt x="5527964" y="6100554"/>
                </a:cubicBezTo>
                <a:cubicBezTo>
                  <a:pt x="5523850" y="6100554"/>
                  <a:pt x="5507398" y="6102632"/>
                  <a:pt x="5505342" y="6104711"/>
                </a:cubicBezTo>
                <a:cubicBezTo>
                  <a:pt x="5499172" y="6086005"/>
                  <a:pt x="5490946" y="6069377"/>
                  <a:pt x="5478607" y="6058985"/>
                </a:cubicBezTo>
                <a:cubicBezTo>
                  <a:pt x="5478607" y="6056906"/>
                  <a:pt x="5478607" y="6056906"/>
                  <a:pt x="5478607" y="6056906"/>
                </a:cubicBezTo>
                <a:cubicBezTo>
                  <a:pt x="5476550" y="6058985"/>
                  <a:pt x="5476550" y="6058985"/>
                  <a:pt x="5476550" y="6058985"/>
                </a:cubicBezTo>
                <a:cubicBezTo>
                  <a:pt x="5470381" y="6058985"/>
                  <a:pt x="5462155" y="6061063"/>
                  <a:pt x="5455985" y="6063142"/>
                </a:cubicBezTo>
                <a:cubicBezTo>
                  <a:pt x="5455985" y="6065220"/>
                  <a:pt x="5455985" y="6065220"/>
                  <a:pt x="5455985" y="6065220"/>
                </a:cubicBezTo>
                <a:cubicBezTo>
                  <a:pt x="5453928" y="6073534"/>
                  <a:pt x="5451872" y="6081848"/>
                  <a:pt x="5451872" y="6090162"/>
                </a:cubicBezTo>
                <a:cubicBezTo>
                  <a:pt x="5451872" y="6100554"/>
                  <a:pt x="5453928" y="6108868"/>
                  <a:pt x="5455985" y="6117182"/>
                </a:cubicBezTo>
                <a:cubicBezTo>
                  <a:pt x="5453928" y="6117182"/>
                  <a:pt x="5437476" y="6125495"/>
                  <a:pt x="5435420" y="6125495"/>
                </a:cubicBezTo>
                <a:cubicBezTo>
                  <a:pt x="5425137" y="6110946"/>
                  <a:pt x="5412798" y="6096397"/>
                  <a:pt x="5398402" y="6090162"/>
                </a:cubicBezTo>
                <a:cubicBezTo>
                  <a:pt x="5398402" y="6088083"/>
                  <a:pt x="5398402" y="6088083"/>
                  <a:pt x="5398402" y="6088083"/>
                </a:cubicBezTo>
                <a:cubicBezTo>
                  <a:pt x="5396346" y="6088083"/>
                  <a:pt x="5396346" y="6088083"/>
                  <a:pt x="5396346" y="6088083"/>
                </a:cubicBezTo>
                <a:cubicBezTo>
                  <a:pt x="5390176" y="6092240"/>
                  <a:pt x="5384006" y="6096397"/>
                  <a:pt x="5377837" y="6100554"/>
                </a:cubicBezTo>
                <a:cubicBezTo>
                  <a:pt x="5377837" y="6100554"/>
                  <a:pt x="5377837" y="6102632"/>
                  <a:pt x="5377837" y="6102632"/>
                </a:cubicBezTo>
                <a:cubicBezTo>
                  <a:pt x="5377837" y="6119260"/>
                  <a:pt x="5381950" y="6135888"/>
                  <a:pt x="5390176" y="6152515"/>
                </a:cubicBezTo>
                <a:cubicBezTo>
                  <a:pt x="5388120" y="6154594"/>
                  <a:pt x="5375780" y="6162908"/>
                  <a:pt x="5373724" y="6164986"/>
                </a:cubicBezTo>
                <a:cubicBezTo>
                  <a:pt x="5361385" y="6152515"/>
                  <a:pt x="5344932" y="6142123"/>
                  <a:pt x="5330536" y="6137966"/>
                </a:cubicBezTo>
                <a:cubicBezTo>
                  <a:pt x="5328480" y="6137966"/>
                  <a:pt x="5328480" y="6137966"/>
                  <a:pt x="5328480" y="6137966"/>
                </a:cubicBezTo>
                <a:cubicBezTo>
                  <a:pt x="5328480" y="6140044"/>
                  <a:pt x="5328480" y="6140044"/>
                  <a:pt x="5328480" y="6140044"/>
                </a:cubicBezTo>
                <a:cubicBezTo>
                  <a:pt x="5322310" y="6142123"/>
                  <a:pt x="5316140" y="6148358"/>
                  <a:pt x="5312027" y="6154594"/>
                </a:cubicBezTo>
                <a:cubicBezTo>
                  <a:pt x="5312027" y="6156672"/>
                  <a:pt x="5312027" y="6156672"/>
                  <a:pt x="5312027" y="6156672"/>
                </a:cubicBezTo>
                <a:cubicBezTo>
                  <a:pt x="5316140" y="6171221"/>
                  <a:pt x="5326423" y="6187849"/>
                  <a:pt x="5338763" y="6202398"/>
                </a:cubicBezTo>
                <a:cubicBezTo>
                  <a:pt x="5336706" y="6202398"/>
                  <a:pt x="5326423" y="6216947"/>
                  <a:pt x="5324366" y="6219026"/>
                </a:cubicBezTo>
                <a:cubicBezTo>
                  <a:pt x="5309971" y="6210712"/>
                  <a:pt x="5291462" y="6206555"/>
                  <a:pt x="5275010" y="6206555"/>
                </a:cubicBezTo>
                <a:cubicBezTo>
                  <a:pt x="5272953" y="6206555"/>
                  <a:pt x="5272953" y="6206555"/>
                  <a:pt x="5272953" y="6206555"/>
                </a:cubicBezTo>
                <a:cubicBezTo>
                  <a:pt x="5268840" y="6210712"/>
                  <a:pt x="5264727" y="6219026"/>
                  <a:pt x="5262671" y="6225261"/>
                </a:cubicBezTo>
                <a:cubicBezTo>
                  <a:pt x="5262671" y="6227340"/>
                  <a:pt x="5262671" y="6227340"/>
                  <a:pt x="5262671" y="6227340"/>
                </a:cubicBezTo>
                <a:cubicBezTo>
                  <a:pt x="5270897" y="6241888"/>
                  <a:pt x="5283236" y="6254359"/>
                  <a:pt x="5299688" y="6264752"/>
                </a:cubicBezTo>
                <a:cubicBezTo>
                  <a:pt x="5297632" y="6266830"/>
                  <a:pt x="5291462" y="6281379"/>
                  <a:pt x="5291462" y="6283458"/>
                </a:cubicBezTo>
                <a:cubicBezTo>
                  <a:pt x="5272953" y="6279301"/>
                  <a:pt x="5254444" y="6279301"/>
                  <a:pt x="5240049" y="6283458"/>
                </a:cubicBezTo>
                <a:cubicBezTo>
                  <a:pt x="5237992" y="6283458"/>
                  <a:pt x="5237992" y="6283458"/>
                  <a:pt x="5237992" y="6283458"/>
                </a:cubicBezTo>
                <a:cubicBezTo>
                  <a:pt x="5237992" y="6285536"/>
                  <a:pt x="5237992" y="6285536"/>
                  <a:pt x="5237992" y="6285536"/>
                </a:cubicBezTo>
                <a:cubicBezTo>
                  <a:pt x="5235936" y="6291772"/>
                  <a:pt x="5233879" y="6300085"/>
                  <a:pt x="5231823" y="6306320"/>
                </a:cubicBezTo>
                <a:cubicBezTo>
                  <a:pt x="5233879" y="6308399"/>
                  <a:pt x="5233879" y="6308399"/>
                  <a:pt x="5233879" y="6308399"/>
                </a:cubicBezTo>
                <a:cubicBezTo>
                  <a:pt x="5244162" y="6318791"/>
                  <a:pt x="5260614" y="6329184"/>
                  <a:pt x="5277066" y="6333340"/>
                </a:cubicBezTo>
                <a:cubicBezTo>
                  <a:pt x="5277066" y="6335419"/>
                  <a:pt x="5275010" y="6354125"/>
                  <a:pt x="5275010" y="6356204"/>
                </a:cubicBezTo>
                <a:cubicBezTo>
                  <a:pt x="5256501" y="6356204"/>
                  <a:pt x="5237992" y="6360360"/>
                  <a:pt x="5225653" y="6368675"/>
                </a:cubicBezTo>
                <a:cubicBezTo>
                  <a:pt x="5223596" y="6368675"/>
                  <a:pt x="5223596" y="6368675"/>
                  <a:pt x="5223596" y="6368675"/>
                </a:cubicBezTo>
                <a:cubicBezTo>
                  <a:pt x="5223596" y="6370752"/>
                  <a:pt x="5223596" y="6370752"/>
                  <a:pt x="5223596" y="6370752"/>
                </a:cubicBezTo>
                <a:cubicBezTo>
                  <a:pt x="5223596" y="6372831"/>
                  <a:pt x="5223596" y="6376988"/>
                  <a:pt x="5223596" y="6381145"/>
                </a:cubicBezTo>
                <a:cubicBezTo>
                  <a:pt x="5223596" y="6385302"/>
                  <a:pt x="5223596" y="6389459"/>
                  <a:pt x="5223596" y="6391537"/>
                </a:cubicBezTo>
                <a:cubicBezTo>
                  <a:pt x="5223596" y="6393616"/>
                  <a:pt x="5223596" y="6393616"/>
                  <a:pt x="5223596" y="6393616"/>
                </a:cubicBezTo>
                <a:cubicBezTo>
                  <a:pt x="5225653" y="6393616"/>
                  <a:pt x="5225653" y="6393616"/>
                  <a:pt x="5225653" y="6393616"/>
                </a:cubicBezTo>
                <a:cubicBezTo>
                  <a:pt x="5237992" y="6401930"/>
                  <a:pt x="5256501" y="6406087"/>
                  <a:pt x="5275010" y="6406087"/>
                </a:cubicBezTo>
                <a:cubicBezTo>
                  <a:pt x="5275010" y="6410243"/>
                  <a:pt x="5277066" y="6426871"/>
                  <a:pt x="5279123" y="6428949"/>
                </a:cubicBezTo>
                <a:cubicBezTo>
                  <a:pt x="5260614" y="6435184"/>
                  <a:pt x="5244162" y="6443498"/>
                  <a:pt x="5233879" y="6455969"/>
                </a:cubicBezTo>
                <a:cubicBezTo>
                  <a:pt x="5231823" y="6455969"/>
                  <a:pt x="5231823" y="6455969"/>
                  <a:pt x="5231823" y="6455969"/>
                </a:cubicBezTo>
                <a:cubicBezTo>
                  <a:pt x="5231823" y="6458048"/>
                  <a:pt x="5231823" y="6458048"/>
                  <a:pt x="5231823" y="6458048"/>
                </a:cubicBezTo>
                <a:cubicBezTo>
                  <a:pt x="5233879" y="6464283"/>
                  <a:pt x="5235936" y="6472597"/>
                  <a:pt x="5237992" y="6478833"/>
                </a:cubicBezTo>
                <a:cubicBezTo>
                  <a:pt x="5240049" y="6478833"/>
                  <a:pt x="5240049" y="6478833"/>
                  <a:pt x="5240049" y="6478833"/>
                </a:cubicBezTo>
                <a:cubicBezTo>
                  <a:pt x="5254444" y="6485068"/>
                  <a:pt x="5275010" y="6482989"/>
                  <a:pt x="5291462" y="6478833"/>
                </a:cubicBezTo>
                <a:cubicBezTo>
                  <a:pt x="5291462" y="6480910"/>
                  <a:pt x="5299688" y="6497539"/>
                  <a:pt x="5299688" y="6499616"/>
                </a:cubicBezTo>
                <a:cubicBezTo>
                  <a:pt x="5285292" y="6507930"/>
                  <a:pt x="5270897" y="6522480"/>
                  <a:pt x="5262671" y="6537029"/>
                </a:cubicBezTo>
                <a:cubicBezTo>
                  <a:pt x="5262671" y="6539107"/>
                  <a:pt x="5262671" y="6539107"/>
                  <a:pt x="5262671" y="6539107"/>
                </a:cubicBezTo>
                <a:cubicBezTo>
                  <a:pt x="5264727" y="6543265"/>
                  <a:pt x="5270897" y="6551578"/>
                  <a:pt x="5275010" y="6557813"/>
                </a:cubicBezTo>
                <a:cubicBezTo>
                  <a:pt x="5291462" y="6557813"/>
                  <a:pt x="5309971" y="6553657"/>
                  <a:pt x="5326423" y="6543265"/>
                </a:cubicBezTo>
                <a:cubicBezTo>
                  <a:pt x="5326423" y="6545342"/>
                  <a:pt x="5336706" y="6559892"/>
                  <a:pt x="5338763" y="6561971"/>
                </a:cubicBezTo>
                <a:cubicBezTo>
                  <a:pt x="5326423" y="6574441"/>
                  <a:pt x="5316140" y="6591068"/>
                  <a:pt x="5312027" y="6607697"/>
                </a:cubicBezTo>
                <a:cubicBezTo>
                  <a:pt x="5314084" y="6609774"/>
                  <a:pt x="5314084" y="6609774"/>
                  <a:pt x="5314084" y="6609774"/>
                </a:cubicBezTo>
                <a:cubicBezTo>
                  <a:pt x="5316140" y="6613932"/>
                  <a:pt x="5324366" y="6620167"/>
                  <a:pt x="5328480" y="6624324"/>
                </a:cubicBezTo>
                <a:cubicBezTo>
                  <a:pt x="5330536" y="6624324"/>
                  <a:pt x="5330536" y="6624324"/>
                  <a:pt x="5330536" y="6624324"/>
                </a:cubicBezTo>
                <a:cubicBezTo>
                  <a:pt x="5344932" y="6620167"/>
                  <a:pt x="5361385" y="6611853"/>
                  <a:pt x="5375780" y="6597304"/>
                </a:cubicBezTo>
                <a:cubicBezTo>
                  <a:pt x="5377837" y="6599383"/>
                  <a:pt x="5390176" y="6609774"/>
                  <a:pt x="5392233" y="6611853"/>
                </a:cubicBezTo>
                <a:cubicBezTo>
                  <a:pt x="5384006" y="6628480"/>
                  <a:pt x="5379894" y="6645109"/>
                  <a:pt x="5379894" y="6661736"/>
                </a:cubicBezTo>
                <a:cubicBezTo>
                  <a:pt x="5379894" y="6661736"/>
                  <a:pt x="5379894" y="6663815"/>
                  <a:pt x="5379894" y="6663815"/>
                </a:cubicBezTo>
                <a:cubicBezTo>
                  <a:pt x="5384006" y="6667971"/>
                  <a:pt x="5392233" y="6672129"/>
                  <a:pt x="5398402" y="6674206"/>
                </a:cubicBezTo>
                <a:cubicBezTo>
                  <a:pt x="5398402" y="6676285"/>
                  <a:pt x="5398402" y="6676285"/>
                  <a:pt x="5398402" y="6676285"/>
                </a:cubicBezTo>
                <a:cubicBezTo>
                  <a:pt x="5400459" y="6674206"/>
                  <a:pt x="5400459" y="6674206"/>
                  <a:pt x="5400459" y="6674206"/>
                </a:cubicBezTo>
                <a:cubicBezTo>
                  <a:pt x="5414854" y="6665893"/>
                  <a:pt x="5427194" y="6653422"/>
                  <a:pt x="5437476" y="6636795"/>
                </a:cubicBezTo>
                <a:cubicBezTo>
                  <a:pt x="5439533" y="6638873"/>
                  <a:pt x="5453928" y="6645109"/>
                  <a:pt x="5455985" y="6645109"/>
                </a:cubicBezTo>
                <a:cubicBezTo>
                  <a:pt x="5453928" y="6653422"/>
                  <a:pt x="5453928" y="6663815"/>
                  <a:pt x="5453928" y="6672129"/>
                </a:cubicBezTo>
                <a:cubicBezTo>
                  <a:pt x="5453928" y="6680442"/>
                  <a:pt x="5453928" y="6690835"/>
                  <a:pt x="5455985" y="6697070"/>
                </a:cubicBezTo>
                <a:cubicBezTo>
                  <a:pt x="5455985" y="6699148"/>
                  <a:pt x="5455985" y="6699148"/>
                  <a:pt x="5455985" y="6699148"/>
                </a:cubicBezTo>
                <a:cubicBezTo>
                  <a:pt x="5458042" y="6699148"/>
                  <a:pt x="5458042" y="6699148"/>
                  <a:pt x="5458042" y="6699148"/>
                </a:cubicBezTo>
                <a:cubicBezTo>
                  <a:pt x="5462155" y="6701227"/>
                  <a:pt x="5472437" y="6703305"/>
                  <a:pt x="5478607" y="6705383"/>
                </a:cubicBezTo>
                <a:cubicBezTo>
                  <a:pt x="5480663" y="6705383"/>
                  <a:pt x="5480663" y="6705383"/>
                  <a:pt x="5480663" y="6705383"/>
                </a:cubicBezTo>
                <a:cubicBezTo>
                  <a:pt x="5490946" y="6692913"/>
                  <a:pt x="5501229" y="6676285"/>
                  <a:pt x="5505342" y="6659658"/>
                </a:cubicBezTo>
                <a:cubicBezTo>
                  <a:pt x="5507398" y="6659658"/>
                  <a:pt x="5525907" y="6661736"/>
                  <a:pt x="5527964" y="6661736"/>
                </a:cubicBezTo>
                <a:cubicBezTo>
                  <a:pt x="5527964" y="6680442"/>
                  <a:pt x="5532077" y="6699148"/>
                  <a:pt x="5540303" y="6713697"/>
                </a:cubicBezTo>
                <a:cubicBezTo>
                  <a:pt x="5542359" y="6713697"/>
                  <a:pt x="5542359" y="6713697"/>
                  <a:pt x="5542359" y="6713697"/>
                </a:cubicBezTo>
                <a:cubicBezTo>
                  <a:pt x="5548529" y="6713697"/>
                  <a:pt x="5558812" y="6713697"/>
                  <a:pt x="5562925" y="6713697"/>
                </a:cubicBezTo>
                <a:cubicBezTo>
                  <a:pt x="5564982" y="6713697"/>
                  <a:pt x="5564982" y="6713697"/>
                  <a:pt x="5564982" y="6713697"/>
                </a:cubicBezTo>
                <a:cubicBezTo>
                  <a:pt x="5573208" y="6699148"/>
                  <a:pt x="5577321" y="6680442"/>
                  <a:pt x="5579378" y="6661736"/>
                </a:cubicBezTo>
                <a:cubicBezTo>
                  <a:pt x="5581434" y="6661736"/>
                  <a:pt x="5597886" y="6659658"/>
                  <a:pt x="5599943" y="6659658"/>
                </a:cubicBezTo>
                <a:cubicBezTo>
                  <a:pt x="5604056" y="6676285"/>
                  <a:pt x="5614338" y="6692913"/>
                  <a:pt x="5626678" y="6705383"/>
                </a:cubicBezTo>
                <a:cubicBezTo>
                  <a:pt x="5632847" y="6703305"/>
                  <a:pt x="5643130" y="6701227"/>
                  <a:pt x="5647243" y="6699148"/>
                </a:cubicBezTo>
                <a:cubicBezTo>
                  <a:pt x="5649300" y="6699148"/>
                  <a:pt x="5649300" y="6699148"/>
                  <a:pt x="5649300" y="6699148"/>
                </a:cubicBezTo>
                <a:cubicBezTo>
                  <a:pt x="5651356" y="6690835"/>
                  <a:pt x="5651356" y="6680442"/>
                  <a:pt x="5651356" y="6672129"/>
                </a:cubicBezTo>
                <a:cubicBezTo>
                  <a:pt x="5651356" y="6663815"/>
                  <a:pt x="5651356" y="6653422"/>
                  <a:pt x="5649300" y="6645109"/>
                </a:cubicBezTo>
                <a:cubicBezTo>
                  <a:pt x="5651356" y="6645109"/>
                  <a:pt x="5667808" y="6638873"/>
                  <a:pt x="5669865" y="6636795"/>
                </a:cubicBezTo>
                <a:cubicBezTo>
                  <a:pt x="5678091" y="6653422"/>
                  <a:pt x="5692487" y="6665893"/>
                  <a:pt x="5706882" y="6674206"/>
                </a:cubicBezTo>
                <a:cubicBezTo>
                  <a:pt x="5713052" y="6672129"/>
                  <a:pt x="5721278" y="6667971"/>
                  <a:pt x="5725391" y="6663815"/>
                </a:cubicBezTo>
                <a:cubicBezTo>
                  <a:pt x="5727448" y="6661736"/>
                  <a:pt x="5727448" y="6661736"/>
                  <a:pt x="5727448" y="6661736"/>
                </a:cubicBezTo>
                <a:cubicBezTo>
                  <a:pt x="5727448" y="6661736"/>
                  <a:pt x="5727448" y="6661736"/>
                  <a:pt x="5727448" y="6659658"/>
                </a:cubicBezTo>
                <a:cubicBezTo>
                  <a:pt x="5727448" y="6645109"/>
                  <a:pt x="5721278" y="6626403"/>
                  <a:pt x="5713052" y="6611853"/>
                </a:cubicBezTo>
                <a:cubicBezTo>
                  <a:pt x="5715108" y="6609774"/>
                  <a:pt x="5727448" y="6599383"/>
                  <a:pt x="5729504" y="6597304"/>
                </a:cubicBezTo>
                <a:cubicBezTo>
                  <a:pt x="5743900" y="6609774"/>
                  <a:pt x="5760352" y="6620167"/>
                  <a:pt x="5774748" y="6624324"/>
                </a:cubicBezTo>
                <a:cubicBezTo>
                  <a:pt x="5776805" y="6624324"/>
                  <a:pt x="5776805" y="6624324"/>
                  <a:pt x="5776805" y="6624324"/>
                </a:cubicBezTo>
                <a:cubicBezTo>
                  <a:pt x="5780918" y="6620167"/>
                  <a:pt x="5789144" y="6613932"/>
                  <a:pt x="5791201" y="6607697"/>
                </a:cubicBezTo>
                <a:cubicBezTo>
                  <a:pt x="5793257" y="6607697"/>
                  <a:pt x="5793257" y="6607697"/>
                  <a:pt x="5793257" y="6607697"/>
                </a:cubicBezTo>
                <a:cubicBezTo>
                  <a:pt x="5789144" y="6591068"/>
                  <a:pt x="5778861" y="6574441"/>
                  <a:pt x="5766522" y="6561971"/>
                </a:cubicBezTo>
                <a:cubicBezTo>
                  <a:pt x="5768579" y="6559892"/>
                  <a:pt x="5778861" y="6545342"/>
                  <a:pt x="5778861" y="6543265"/>
                </a:cubicBezTo>
                <a:cubicBezTo>
                  <a:pt x="5795314" y="6551578"/>
                  <a:pt x="5813822" y="6557813"/>
                  <a:pt x="5830275" y="6557813"/>
                </a:cubicBezTo>
                <a:cubicBezTo>
                  <a:pt x="5832331" y="6555735"/>
                  <a:pt x="5832331" y="6555735"/>
                  <a:pt x="5832331" y="6555735"/>
                </a:cubicBezTo>
                <a:cubicBezTo>
                  <a:pt x="5834388" y="6551578"/>
                  <a:pt x="5840557" y="6543265"/>
                  <a:pt x="5842614" y="6537029"/>
                </a:cubicBezTo>
                <a:cubicBezTo>
                  <a:pt x="5842614" y="6534951"/>
                  <a:pt x="5842614" y="6534951"/>
                  <a:pt x="5842614" y="6534951"/>
                </a:cubicBezTo>
                <a:cubicBezTo>
                  <a:pt x="5834388" y="6522480"/>
                  <a:pt x="5819992" y="6507930"/>
                  <a:pt x="5805596" y="6499616"/>
                </a:cubicBezTo>
                <a:cubicBezTo>
                  <a:pt x="5805596" y="6495460"/>
                  <a:pt x="5813822" y="6480910"/>
                  <a:pt x="5813822" y="6478833"/>
                </a:cubicBezTo>
                <a:cubicBezTo>
                  <a:pt x="5830275" y="6482989"/>
                  <a:pt x="5848784" y="6482989"/>
                  <a:pt x="5865236" y="6478833"/>
                </a:cubicBezTo>
                <a:cubicBezTo>
                  <a:pt x="5867292" y="6478833"/>
                  <a:pt x="5867292" y="6478833"/>
                  <a:pt x="5867292" y="6478833"/>
                </a:cubicBezTo>
                <a:cubicBezTo>
                  <a:pt x="5869349" y="6472597"/>
                  <a:pt x="5871405" y="6464283"/>
                  <a:pt x="5871405" y="6458048"/>
                </a:cubicBezTo>
                <a:cubicBezTo>
                  <a:pt x="5871405" y="6455969"/>
                  <a:pt x="5871405" y="6455969"/>
                  <a:pt x="5871405" y="6455969"/>
                </a:cubicBezTo>
                <a:cubicBezTo>
                  <a:pt x="5861123" y="6443498"/>
                  <a:pt x="5844670" y="6435184"/>
                  <a:pt x="5826162" y="6428949"/>
                </a:cubicBezTo>
                <a:cubicBezTo>
                  <a:pt x="5828218" y="6426871"/>
                  <a:pt x="5830275" y="6410243"/>
                  <a:pt x="5830275" y="6408165"/>
                </a:cubicBezTo>
                <a:cubicBezTo>
                  <a:pt x="5848784" y="6408165"/>
                  <a:pt x="5867292" y="6401930"/>
                  <a:pt x="5879632" y="6393616"/>
                </a:cubicBezTo>
                <a:cubicBezTo>
                  <a:pt x="5881688" y="6393616"/>
                  <a:pt x="5881688" y="6393616"/>
                  <a:pt x="5881688" y="6393616"/>
                </a:cubicBezTo>
                <a:cubicBezTo>
                  <a:pt x="5881688" y="6389459"/>
                  <a:pt x="5881688" y="6385302"/>
                  <a:pt x="5881688" y="6381145"/>
                </a:cubicBezTo>
                <a:cubicBezTo>
                  <a:pt x="5881688" y="6379066"/>
                  <a:pt x="5881688" y="6374910"/>
                  <a:pt x="5881688" y="6370752"/>
                </a:cubicBezTo>
                <a:cubicBezTo>
                  <a:pt x="5879632" y="6370752"/>
                  <a:pt x="5879632" y="6370752"/>
                  <a:pt x="5879632" y="6370752"/>
                </a:cubicBezTo>
                <a:cubicBezTo>
                  <a:pt x="5867292" y="6362439"/>
                  <a:pt x="5848784" y="6356204"/>
                  <a:pt x="5830275" y="6356204"/>
                </a:cubicBezTo>
                <a:cubicBezTo>
                  <a:pt x="5830275" y="6354125"/>
                  <a:pt x="5828218" y="6337498"/>
                  <a:pt x="5828218" y="6335419"/>
                </a:cubicBezTo>
                <a:cubicBezTo>
                  <a:pt x="5844670" y="6329184"/>
                  <a:pt x="5861123" y="6320870"/>
                  <a:pt x="5871405" y="6308399"/>
                </a:cubicBezTo>
                <a:cubicBezTo>
                  <a:pt x="5873462" y="6308399"/>
                  <a:pt x="5873462" y="6308399"/>
                  <a:pt x="5873462" y="6308399"/>
                </a:cubicBezTo>
                <a:cubicBezTo>
                  <a:pt x="5873462" y="6306320"/>
                  <a:pt x="5873462" y="6306320"/>
                  <a:pt x="5873462" y="6306320"/>
                </a:cubicBezTo>
                <a:cubicBezTo>
                  <a:pt x="5871405" y="6300085"/>
                  <a:pt x="5869349" y="6291772"/>
                  <a:pt x="5867292" y="6285536"/>
                </a:cubicBezTo>
                <a:cubicBezTo>
                  <a:pt x="5865236" y="6285536"/>
                  <a:pt x="5865236" y="6285536"/>
                  <a:pt x="5865236" y="6285536"/>
                </a:cubicBezTo>
                <a:cubicBezTo>
                  <a:pt x="5850840" y="6279301"/>
                  <a:pt x="5832331" y="6281379"/>
                  <a:pt x="5813822" y="6285536"/>
                </a:cubicBezTo>
                <a:cubicBezTo>
                  <a:pt x="5813822" y="6283458"/>
                  <a:pt x="5807653" y="6266830"/>
                  <a:pt x="5805596" y="6264752"/>
                </a:cubicBezTo>
                <a:cubicBezTo>
                  <a:pt x="5822049" y="6256438"/>
                  <a:pt x="5834388" y="6241888"/>
                  <a:pt x="5842614" y="6227340"/>
                </a:cubicBezTo>
                <a:cubicBezTo>
                  <a:pt x="5842614" y="6225261"/>
                  <a:pt x="5842614" y="6225261"/>
                  <a:pt x="5842614" y="6225261"/>
                </a:cubicBezTo>
                <a:cubicBezTo>
                  <a:pt x="5840557" y="6221104"/>
                  <a:pt x="5836444" y="6212790"/>
                  <a:pt x="5832331" y="6206555"/>
                </a:cubicBezTo>
                <a:cubicBezTo>
                  <a:pt x="5830275" y="6206555"/>
                  <a:pt x="5830275" y="6206555"/>
                  <a:pt x="5830275" y="6206555"/>
                </a:cubicBezTo>
                <a:cubicBezTo>
                  <a:pt x="5813822" y="6206555"/>
                  <a:pt x="5795314" y="6210712"/>
                  <a:pt x="5780918" y="6219026"/>
                </a:cubicBezTo>
                <a:cubicBezTo>
                  <a:pt x="5778861" y="6219026"/>
                  <a:pt x="5768579" y="6204476"/>
                  <a:pt x="5766522" y="6202398"/>
                </a:cubicBezTo>
                <a:cubicBezTo>
                  <a:pt x="5778861" y="6189927"/>
                  <a:pt x="5789144" y="6173300"/>
                  <a:pt x="5793257" y="6156672"/>
                </a:cubicBezTo>
                <a:cubicBezTo>
                  <a:pt x="5793257" y="6154594"/>
                  <a:pt x="5793257" y="6154594"/>
                  <a:pt x="5793257" y="6154594"/>
                </a:cubicBezTo>
                <a:cubicBezTo>
                  <a:pt x="5789144" y="6150437"/>
                  <a:pt x="5782975" y="6144201"/>
                  <a:pt x="5776805" y="6140044"/>
                </a:cubicBezTo>
                <a:cubicBezTo>
                  <a:pt x="5760352" y="6144201"/>
                  <a:pt x="5743900" y="6152515"/>
                  <a:pt x="5731561" y="6164986"/>
                </a:cubicBezTo>
                <a:cubicBezTo>
                  <a:pt x="5729504" y="6164986"/>
                  <a:pt x="5715108" y="6154594"/>
                  <a:pt x="5713052" y="6152515"/>
                </a:cubicBezTo>
                <a:cubicBezTo>
                  <a:pt x="5723334" y="6135888"/>
                  <a:pt x="5727448" y="6119260"/>
                  <a:pt x="5727448" y="6102632"/>
                </a:cubicBezTo>
                <a:cubicBezTo>
                  <a:pt x="5727448" y="6102632"/>
                  <a:pt x="5727448" y="6100554"/>
                  <a:pt x="5727448" y="6100554"/>
                </a:cubicBezTo>
                <a:cubicBezTo>
                  <a:pt x="5721278" y="6096397"/>
                  <a:pt x="5713052" y="6092240"/>
                  <a:pt x="5708939" y="6090162"/>
                </a:cubicBezTo>
                <a:cubicBezTo>
                  <a:pt x="5706882" y="6088083"/>
                  <a:pt x="5706882" y="6088083"/>
                  <a:pt x="5706882" y="6088083"/>
                </a:cubicBezTo>
                <a:cubicBezTo>
                  <a:pt x="5706882" y="6090162"/>
                  <a:pt x="5706882" y="6090162"/>
                  <a:pt x="5706882" y="6090162"/>
                </a:cubicBezTo>
                <a:cubicBezTo>
                  <a:pt x="5692487" y="6096397"/>
                  <a:pt x="5680147" y="6110946"/>
                  <a:pt x="5669865" y="6125495"/>
                </a:cubicBezTo>
                <a:cubicBezTo>
                  <a:pt x="5667808" y="6125495"/>
                  <a:pt x="5651356" y="6119260"/>
                  <a:pt x="5649300" y="6117182"/>
                </a:cubicBezTo>
                <a:cubicBezTo>
                  <a:pt x="5651356" y="6108868"/>
                  <a:pt x="5653412" y="6100554"/>
                  <a:pt x="5653412" y="6090162"/>
                </a:cubicBezTo>
                <a:cubicBezTo>
                  <a:pt x="5653412" y="6081848"/>
                  <a:pt x="5651356" y="6073534"/>
                  <a:pt x="5649300" y="6065220"/>
                </a:cubicBezTo>
                <a:cubicBezTo>
                  <a:pt x="5649300" y="6063142"/>
                  <a:pt x="5649300" y="6063142"/>
                  <a:pt x="5649300" y="6063142"/>
                </a:cubicBezTo>
                <a:cubicBezTo>
                  <a:pt x="5647243" y="6063142"/>
                  <a:pt x="5647243" y="6063142"/>
                  <a:pt x="5647243" y="6063142"/>
                </a:cubicBezTo>
                <a:cubicBezTo>
                  <a:pt x="5643130" y="6061063"/>
                  <a:pt x="5634904" y="6058985"/>
                  <a:pt x="5626678" y="6058985"/>
                </a:cubicBezTo>
                <a:cubicBezTo>
                  <a:pt x="5614338" y="6069377"/>
                  <a:pt x="5604056" y="6086005"/>
                  <a:pt x="5599943" y="6104711"/>
                </a:cubicBezTo>
                <a:cubicBezTo>
                  <a:pt x="5597886" y="6102632"/>
                  <a:pt x="5581434" y="6100554"/>
                  <a:pt x="5577321" y="6100554"/>
                </a:cubicBezTo>
                <a:cubicBezTo>
                  <a:pt x="5577321" y="6083926"/>
                  <a:pt x="5573208" y="6065220"/>
                  <a:pt x="5564982" y="6050671"/>
                </a:cubicBezTo>
                <a:cubicBezTo>
                  <a:pt x="5562925" y="6050671"/>
                  <a:pt x="5562925" y="6050671"/>
                  <a:pt x="5562925" y="6050671"/>
                </a:cubicBezTo>
                <a:cubicBezTo>
                  <a:pt x="5556756" y="6048592"/>
                  <a:pt x="5548529" y="6048592"/>
                  <a:pt x="5542359" y="6050671"/>
                </a:cubicBezTo>
                <a:cubicBezTo>
                  <a:pt x="5540303" y="6050671"/>
                  <a:pt x="5540303" y="6050671"/>
                  <a:pt x="5540303" y="6050671"/>
                </a:cubicBezTo>
                <a:close/>
                <a:moveTo>
                  <a:pt x="0" y="0"/>
                </a:moveTo>
                <a:lnTo>
                  <a:pt x="6096000" y="0"/>
                </a:lnTo>
                <a:lnTo>
                  <a:pt x="6096000" y="6858000"/>
                </a:lnTo>
                <a:lnTo>
                  <a:pt x="0" y="6858000"/>
                </a:lnTo>
                <a:close/>
              </a:path>
            </a:pathLst>
          </a:custGeom>
          <a:solidFill>
            <a:srgbClr val="01B4E7">
              <a:alpha val="60000"/>
            </a:srgbClr>
          </a:solidFill>
        </p:spPr>
        <p:txBody>
          <a:bodyPr vert="horz" wrap="square" lIns="91440" tIns="45720" rIns="91440" bIns="45720" rtlCol="0" anchor="b">
            <a:noAutofit/>
          </a:bodyPr>
          <a:lstStyle>
            <a:lvl1pPr>
              <a:defRPr lang="en-US" dirty="0">
                <a:solidFill>
                  <a:schemeClr val="tx1">
                    <a:alpha val="0"/>
                  </a:schemeClr>
                </a:solidFill>
              </a:defRPr>
            </a:lvl1pPr>
          </a:lstStyle>
          <a:p>
            <a:pPr marL="0" lvl="0" indent="0" algn="r">
              <a:buNone/>
            </a:pPr>
            <a:r>
              <a:rPr lang="en-US" dirty="0"/>
              <a:t> </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Slide Number Placeholder 5">
            <a:extLst>
              <a:ext uri="{FF2B5EF4-FFF2-40B4-BE49-F238E27FC236}">
                <a16:creationId xmlns:a16="http://schemas.microsoft.com/office/drawing/2014/main" id="{86011E95-A43E-42BE-BADC-044BB6274510}"/>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437437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51A1306-839E-4BE0-95C1-D0AB7509740E}"/>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240D857C-E5F1-4BDC-8A99-7B246164353F}"/>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lIns="0" tIns="0" rIns="0" bIns="0" anchor="ctr" anchorCtr="0">
            <a:noAutofit/>
          </a:bodyPr>
          <a:lstStyle>
            <a:lvl1pPr marL="457200" indent="0" algn="ctr">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330700"/>
            <a:ext cx="10532534" cy="465667"/>
          </a:xfrm>
        </p:spPr>
        <p:txBody>
          <a:bodyPr tIns="91440">
            <a:noAutofit/>
          </a:bodyPr>
          <a:lstStyle>
            <a:lvl1pPr marL="0" indent="0" algn="ctr">
              <a:buNone/>
              <a:defRPr sz="3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Slide Number Placeholder 5">
            <a:extLst>
              <a:ext uri="{FF2B5EF4-FFF2-40B4-BE49-F238E27FC236}">
                <a16:creationId xmlns:a16="http://schemas.microsoft.com/office/drawing/2014/main" id="{92889AC8-2B3C-43E0-AD73-A0F149AC2FFF}"/>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170906"/>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Cen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chemeClr val="tx1"/>
                </a:solidFill>
              </a:defRPr>
            </a:lvl1pPr>
          </a:lstStyle>
          <a:p>
            <a:r>
              <a:rPr lang="en-US" dirty="0"/>
              <a:t>CLICK TO EDIT MASTER TITLE STYLE</a:t>
            </a:r>
          </a:p>
        </p:txBody>
      </p:sp>
      <p:sp>
        <p:nvSpPr>
          <p:cNvPr id="25" name="Picture Placeholder 24"/>
          <p:cNvSpPr>
            <a:spLocks noGrp="1"/>
          </p:cNvSpPr>
          <p:nvPr>
            <p:ph type="pic" sz="quarter" idx="10"/>
          </p:nvPr>
        </p:nvSpPr>
        <p:spPr>
          <a:xfrm>
            <a:off x="5103009" y="2753879"/>
            <a:ext cx="1754327" cy="3068639"/>
          </a:xfrm>
        </p:spPr>
        <p:txBody>
          <a:bodyPr/>
          <a:lstStyle/>
          <a:p>
            <a:r>
              <a:rPr lang="en-US"/>
              <a:t>Click icon to add picture</a:t>
            </a:r>
          </a:p>
        </p:txBody>
      </p:sp>
    </p:spTree>
    <p:custDataLst>
      <p:tags r:id="rId1"/>
    </p:custDataLst>
    <p:extLst>
      <p:ext uri="{BB962C8B-B14F-4D97-AF65-F5344CB8AC3E}">
        <p14:creationId xmlns:p14="http://schemas.microsoft.com/office/powerpoint/2010/main" val="28306463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
            <a:ext cx="12192000" cy="6858000"/>
          </a:xfrm>
        </p:spPr>
        <p:txBody>
          <a:bodyPr/>
          <a:lstStyle/>
          <a:p>
            <a:r>
              <a:rPr lang="en-US"/>
              <a:t>Click icon to add picture</a:t>
            </a:r>
          </a:p>
        </p:txBody>
      </p:sp>
      <p:sp>
        <p:nvSpPr>
          <p:cNvPr id="3" name="Title 1"/>
          <p:cNvSpPr>
            <a:spLocks noGrp="1"/>
          </p:cNvSpPr>
          <p:nvPr>
            <p:ph type="title" hasCustomPrompt="1"/>
          </p:nvPr>
        </p:nvSpPr>
        <p:spPr>
          <a:xfrm>
            <a:off x="683235" y="303165"/>
            <a:ext cx="10412618" cy="1143000"/>
          </a:xfrm>
        </p:spPr>
        <p:txBody>
          <a:bodyPr/>
          <a:lstStyle>
            <a:lvl1pPr>
              <a:defRPr>
                <a:solidFill>
                  <a:schemeClr val="bg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42725292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94576"/>
          </a:xfrm>
        </p:spPr>
        <p:txBody>
          <a:bodyPr/>
          <a:lstStyle/>
          <a:p>
            <a:r>
              <a:rPr lang="en-US"/>
              <a:t>Click icon to add picture</a:t>
            </a:r>
          </a:p>
        </p:txBody>
      </p:sp>
      <p:sp>
        <p:nvSpPr>
          <p:cNvPr id="10" name="Title 9"/>
          <p:cNvSpPr>
            <a:spLocks noGrp="1"/>
          </p:cNvSpPr>
          <p:nvPr>
            <p:ph type="title"/>
          </p:nvPr>
        </p:nvSpPr>
        <p:spPr>
          <a:xfrm>
            <a:off x="1060152" y="2478024"/>
            <a:ext cx="8645721" cy="649224"/>
          </a:xfrm>
        </p:spPr>
        <p:txBody>
          <a:bodyPr>
            <a:noAutofit/>
          </a:bodyPr>
          <a:lstStyle>
            <a:lvl1pPr>
              <a:defRPr sz="4398" b="0" spc="0">
                <a:solidFill>
                  <a:schemeClr val="bg1"/>
                </a:solidFill>
                <a:latin typeface="+mj-lt"/>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22844388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Top">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824405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Middle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9950" y="1581912"/>
            <a:ext cx="10412618" cy="1143000"/>
          </a:xfrm>
        </p:spPr>
        <p:txBody>
          <a:bodyPr/>
          <a:lstStyle>
            <a:lvl1pPr>
              <a:defRPr baseline="0"/>
            </a:lvl1pPr>
          </a:lstStyle>
          <a:p>
            <a:r>
              <a:rPr lang="en-US" dirty="0"/>
              <a:t>CLICK TO EDIT MASTER TITLE STYLE</a:t>
            </a:r>
          </a:p>
        </p:txBody>
      </p:sp>
    </p:spTree>
    <p:custDataLst>
      <p:tags r:id="rId1"/>
    </p:custDataLst>
    <p:extLst>
      <p:ext uri="{BB962C8B-B14F-4D97-AF65-F5344CB8AC3E}">
        <p14:creationId xmlns:p14="http://schemas.microsoft.com/office/powerpoint/2010/main" val="301656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Top Shor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2"/>
            <a:ext cx="12192000" cy="2392363"/>
          </a:xfrm>
        </p:spPr>
        <p:txBody>
          <a:bodyPr/>
          <a:lstStyle/>
          <a:p>
            <a:r>
              <a:rPr lang="en-US"/>
              <a:t>Click icon to add picture</a:t>
            </a:r>
          </a:p>
        </p:txBody>
      </p:sp>
      <p:sp>
        <p:nvSpPr>
          <p:cNvPr id="2" name="Title 1"/>
          <p:cNvSpPr>
            <a:spLocks noGrp="1"/>
          </p:cNvSpPr>
          <p:nvPr>
            <p:ph type="title" hasCustomPrompt="1"/>
          </p:nvPr>
        </p:nvSpPr>
        <p:spPr>
          <a:xfrm>
            <a:off x="889692" y="2549283"/>
            <a:ext cx="10412618" cy="1143000"/>
          </a:xfrm>
        </p:spPr>
        <p:txBody>
          <a:bodyPr/>
          <a:lstStyle>
            <a:lvl1pPr algn="ctr">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6758974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No Bottom">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
            <a:ext cx="12192000" cy="5984877"/>
          </a:xfrm>
        </p:spPr>
        <p:txBody>
          <a:bodyPr/>
          <a:lstStyle/>
          <a:p>
            <a:r>
              <a:rPr lang="en-US"/>
              <a:t>Click icon to add picture</a:t>
            </a:r>
            <a:endParaRPr lang="en-US" dirty="0"/>
          </a:p>
        </p:txBody>
      </p:sp>
      <p:sp>
        <p:nvSpPr>
          <p:cNvPr id="2" name="Title 1"/>
          <p:cNvSpPr>
            <a:spLocks noGrp="1"/>
          </p:cNvSpPr>
          <p:nvPr>
            <p:ph type="title" hasCustomPrompt="1"/>
          </p:nvPr>
        </p:nvSpPr>
        <p:spPr/>
        <p:txBody>
          <a:bodyPr/>
          <a:lstStyle/>
          <a:p>
            <a:r>
              <a:rPr lang="en-US" dirty="0"/>
              <a:t>CLICK TO EDIT MASTER TITLE STYLE</a:t>
            </a:r>
          </a:p>
        </p:txBody>
      </p:sp>
    </p:spTree>
    <p:custDataLst>
      <p:tags r:id="rId1"/>
    </p:custDataLst>
    <p:extLst>
      <p:ext uri="{BB962C8B-B14F-4D97-AF65-F5344CB8AC3E}">
        <p14:creationId xmlns:p14="http://schemas.microsoft.com/office/powerpoint/2010/main" val="12793140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Pictures Across">
    <p:spTree>
      <p:nvGrpSpPr>
        <p:cNvPr id="1" name=""/>
        <p:cNvGrpSpPr/>
        <p:nvPr/>
      </p:nvGrpSpPr>
      <p:grpSpPr>
        <a:xfrm>
          <a:off x="0" y="0"/>
          <a:ext cx="0" cy="0"/>
          <a:chOff x="0" y="0"/>
          <a:chExt cx="0" cy="0"/>
        </a:xfrm>
      </p:grpSpPr>
      <p:sp>
        <p:nvSpPr>
          <p:cNvPr id="11" name="Picture Placeholder 8"/>
          <p:cNvSpPr>
            <a:spLocks noGrp="1"/>
          </p:cNvSpPr>
          <p:nvPr>
            <p:ph type="pic" sz="quarter" idx="12"/>
          </p:nvPr>
        </p:nvSpPr>
        <p:spPr>
          <a:xfrm>
            <a:off x="7655076" y="3133454"/>
            <a:ext cx="3304116" cy="1352551"/>
          </a:xfrm>
        </p:spPr>
        <p:txBody>
          <a:bodyPr/>
          <a:lstStyle/>
          <a:p>
            <a:r>
              <a:rPr lang="en-US"/>
              <a:t>Click icon to add picture</a:t>
            </a:r>
          </a:p>
        </p:txBody>
      </p:sp>
      <p:sp>
        <p:nvSpPr>
          <p:cNvPr id="10" name="Picture Placeholder 8"/>
          <p:cNvSpPr>
            <a:spLocks noGrp="1"/>
          </p:cNvSpPr>
          <p:nvPr>
            <p:ph type="pic" sz="quarter" idx="11"/>
          </p:nvPr>
        </p:nvSpPr>
        <p:spPr>
          <a:xfrm>
            <a:off x="4277671" y="3133454"/>
            <a:ext cx="3304116" cy="1352551"/>
          </a:xfrm>
        </p:spPr>
        <p:txBody>
          <a:bodyPr/>
          <a:lstStyle/>
          <a:p>
            <a:r>
              <a:rPr lang="en-US"/>
              <a:t>Click icon to add picture</a:t>
            </a:r>
          </a:p>
        </p:txBody>
      </p:sp>
      <p:sp>
        <p:nvSpPr>
          <p:cNvPr id="9" name="Picture Placeholder 8"/>
          <p:cNvSpPr>
            <a:spLocks noGrp="1"/>
          </p:cNvSpPr>
          <p:nvPr>
            <p:ph type="pic" sz="quarter" idx="10"/>
          </p:nvPr>
        </p:nvSpPr>
        <p:spPr>
          <a:xfrm>
            <a:off x="874186" y="3133454"/>
            <a:ext cx="3304116" cy="1352551"/>
          </a:xfrm>
        </p:spPr>
        <p:txBody>
          <a:bodyPr/>
          <a:lstStyle/>
          <a:p>
            <a:r>
              <a:rPr lang="en-US"/>
              <a:t>Click icon to add picture</a:t>
            </a:r>
          </a:p>
        </p:txBody>
      </p:sp>
      <p:sp>
        <p:nvSpPr>
          <p:cNvPr id="2" name="Title 1"/>
          <p:cNvSpPr>
            <a:spLocks noGrp="1"/>
          </p:cNvSpPr>
          <p:nvPr>
            <p:ph type="title" hasCustomPrompt="1"/>
          </p:nvPr>
        </p:nvSpPr>
        <p:spPr/>
        <p:txBody>
          <a:bodyPr/>
          <a:lstStyle/>
          <a:p>
            <a:r>
              <a:rPr lang="en-US" dirty="0"/>
              <a:t>CLICK TO EDIT MASTER TITLE STYLE</a:t>
            </a:r>
          </a:p>
        </p:txBody>
      </p:sp>
    </p:spTree>
    <p:custDataLst>
      <p:tags r:id="rId1"/>
    </p:custDataLst>
    <p:extLst>
      <p:ext uri="{BB962C8B-B14F-4D97-AF65-F5344CB8AC3E}">
        <p14:creationId xmlns:p14="http://schemas.microsoft.com/office/powerpoint/2010/main" val="17396407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435102" y="1974849"/>
            <a:ext cx="9108017" cy="4249739"/>
          </a:xfrm>
        </p:spPr>
        <p:txBody>
          <a:bodyPr/>
          <a:lstStyle/>
          <a:p>
            <a:r>
              <a:rPr lang="en-US"/>
              <a:t>Click icon to add picture</a:t>
            </a:r>
          </a:p>
        </p:txBody>
      </p:sp>
      <p:sp>
        <p:nvSpPr>
          <p:cNvPr id="2" name="Title 1"/>
          <p:cNvSpPr>
            <a:spLocks noGrp="1"/>
          </p:cNvSpPr>
          <p:nvPr>
            <p:ph type="title" hasCustomPrompt="1"/>
          </p:nvPr>
        </p:nvSpPr>
        <p:spPr/>
        <p:txBody>
          <a:bodyPr/>
          <a:lstStyle/>
          <a:p>
            <a:r>
              <a:rPr lang="en-US" dirty="0"/>
              <a:t>CLICK TO EDIT MASTER TITLE STYLE</a:t>
            </a:r>
          </a:p>
        </p:txBody>
      </p:sp>
    </p:spTree>
    <p:custDataLst>
      <p:tags r:id="rId1"/>
    </p:custDataLst>
    <p:extLst>
      <p:ext uri="{BB962C8B-B14F-4D97-AF65-F5344CB8AC3E}">
        <p14:creationId xmlns:p14="http://schemas.microsoft.com/office/powerpoint/2010/main" val="14989848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Middle Acros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5" name="Picture Placeholder 4"/>
          <p:cNvSpPr>
            <a:spLocks noGrp="1"/>
          </p:cNvSpPr>
          <p:nvPr>
            <p:ph type="pic" sz="quarter" idx="10"/>
          </p:nvPr>
        </p:nvSpPr>
        <p:spPr>
          <a:xfrm>
            <a:off x="0" y="2373314"/>
            <a:ext cx="12192000" cy="3044825"/>
          </a:xfrm>
        </p:spPr>
        <p:txBody>
          <a:bodyPr/>
          <a:lstStyle/>
          <a:p>
            <a:r>
              <a:rPr lang="en-US"/>
              <a:t>Click icon to add picture</a:t>
            </a:r>
          </a:p>
        </p:txBody>
      </p:sp>
    </p:spTree>
    <p:custDataLst>
      <p:tags r:id="rId1"/>
    </p:custDataLst>
    <p:extLst>
      <p:ext uri="{BB962C8B-B14F-4D97-AF65-F5344CB8AC3E}">
        <p14:creationId xmlns:p14="http://schemas.microsoft.com/office/powerpoint/2010/main" val="38289090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x Pictur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15" name="Picture Placeholder 8"/>
          <p:cNvSpPr>
            <a:spLocks noGrp="1"/>
          </p:cNvSpPr>
          <p:nvPr>
            <p:ph type="pic" sz="quarter" idx="11"/>
          </p:nvPr>
        </p:nvSpPr>
        <p:spPr>
          <a:xfrm>
            <a:off x="8115237" y="2088319"/>
            <a:ext cx="4079997" cy="2195512"/>
          </a:xfrm>
        </p:spPr>
        <p:txBody>
          <a:bodyPr/>
          <a:lstStyle/>
          <a:p>
            <a:r>
              <a:rPr lang="en-US"/>
              <a:t>Click icon to add picture</a:t>
            </a:r>
          </a:p>
        </p:txBody>
      </p:sp>
      <p:sp>
        <p:nvSpPr>
          <p:cNvPr id="17" name="Picture Placeholder 8"/>
          <p:cNvSpPr>
            <a:spLocks noGrp="1"/>
          </p:cNvSpPr>
          <p:nvPr>
            <p:ph type="pic" sz="quarter" idx="12"/>
          </p:nvPr>
        </p:nvSpPr>
        <p:spPr>
          <a:xfrm>
            <a:off x="4056002" y="2088319"/>
            <a:ext cx="4079997" cy="2195512"/>
          </a:xfrm>
        </p:spPr>
        <p:txBody>
          <a:bodyPr/>
          <a:lstStyle/>
          <a:p>
            <a:r>
              <a:rPr lang="en-US"/>
              <a:t>Click icon to add picture</a:t>
            </a:r>
          </a:p>
        </p:txBody>
      </p:sp>
      <p:sp>
        <p:nvSpPr>
          <p:cNvPr id="22" name="Picture Placeholder 8"/>
          <p:cNvSpPr>
            <a:spLocks noGrp="1"/>
          </p:cNvSpPr>
          <p:nvPr>
            <p:ph type="pic" sz="quarter" idx="14"/>
          </p:nvPr>
        </p:nvSpPr>
        <p:spPr>
          <a:xfrm>
            <a:off x="8115237" y="4277575"/>
            <a:ext cx="4079997" cy="2195512"/>
          </a:xfrm>
        </p:spPr>
        <p:txBody>
          <a:bodyPr/>
          <a:lstStyle/>
          <a:p>
            <a:r>
              <a:rPr lang="en-US"/>
              <a:t>Click icon to add picture</a:t>
            </a:r>
          </a:p>
        </p:txBody>
      </p:sp>
      <p:sp>
        <p:nvSpPr>
          <p:cNvPr id="23" name="Picture Placeholder 8"/>
          <p:cNvSpPr>
            <a:spLocks noGrp="1"/>
          </p:cNvSpPr>
          <p:nvPr>
            <p:ph type="pic" sz="quarter" idx="15"/>
          </p:nvPr>
        </p:nvSpPr>
        <p:spPr>
          <a:xfrm>
            <a:off x="4056002" y="4277575"/>
            <a:ext cx="4079997" cy="2195512"/>
          </a:xfrm>
        </p:spPr>
        <p:txBody>
          <a:bodyPr/>
          <a:lstStyle/>
          <a:p>
            <a:r>
              <a:rPr lang="en-US"/>
              <a:t>Click icon to add picture</a:t>
            </a:r>
          </a:p>
        </p:txBody>
      </p:sp>
      <p:sp>
        <p:nvSpPr>
          <p:cNvPr id="24" name="Picture Placeholder 8"/>
          <p:cNvSpPr>
            <a:spLocks noGrp="1"/>
          </p:cNvSpPr>
          <p:nvPr>
            <p:ph type="pic" sz="quarter" idx="16"/>
          </p:nvPr>
        </p:nvSpPr>
        <p:spPr>
          <a:xfrm>
            <a:off x="-17256" y="4277575"/>
            <a:ext cx="4079997" cy="2195512"/>
          </a:xfrm>
        </p:spPr>
        <p:txBody>
          <a:bodyPr/>
          <a:lstStyle/>
          <a:p>
            <a:r>
              <a:rPr lang="en-US"/>
              <a:t>Click icon to add picture</a:t>
            </a:r>
          </a:p>
        </p:txBody>
      </p:sp>
      <p:sp>
        <p:nvSpPr>
          <p:cNvPr id="9" name="Picture Placeholder 8"/>
          <p:cNvSpPr>
            <a:spLocks noGrp="1"/>
          </p:cNvSpPr>
          <p:nvPr>
            <p:ph type="pic" sz="quarter" idx="17"/>
          </p:nvPr>
        </p:nvSpPr>
        <p:spPr>
          <a:xfrm>
            <a:off x="-17256" y="2089167"/>
            <a:ext cx="4079997" cy="2195512"/>
          </a:xfrm>
        </p:spPr>
        <p:txBody>
          <a:bodyPr/>
          <a:lstStyle/>
          <a:p>
            <a:r>
              <a:rPr lang="en-US"/>
              <a:t>Click icon to add picture</a:t>
            </a:r>
          </a:p>
        </p:txBody>
      </p:sp>
    </p:spTree>
    <p:custDataLst>
      <p:tags r:id="rId1"/>
    </p:custDataLst>
    <p:extLst>
      <p:ext uri="{BB962C8B-B14F-4D97-AF65-F5344CB8AC3E}">
        <p14:creationId xmlns:p14="http://schemas.microsoft.com/office/powerpoint/2010/main" val="1601540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Top Medium">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586" y="3"/>
            <a:ext cx="12246582" cy="2879223"/>
          </a:xfrm>
        </p:spPr>
        <p:txBody>
          <a:bodyPr/>
          <a:lstStyle/>
          <a:p>
            <a:r>
              <a:rPr lang="en-US"/>
              <a:t>Click icon to add picture</a:t>
            </a:r>
          </a:p>
        </p:txBody>
      </p:sp>
      <p:sp>
        <p:nvSpPr>
          <p:cNvPr id="4" name="Title 1"/>
          <p:cNvSpPr>
            <a:spLocks noGrp="1"/>
          </p:cNvSpPr>
          <p:nvPr>
            <p:ph type="title" hasCustomPrompt="1"/>
          </p:nvPr>
        </p:nvSpPr>
        <p:spPr>
          <a:xfrm>
            <a:off x="906286" y="1453896"/>
            <a:ext cx="10412618" cy="1143000"/>
          </a:xfrm>
        </p:spPr>
        <p:txBody>
          <a:bodyPr/>
          <a:lstStyle>
            <a:lvl1pPr algn="ctr">
              <a:defRPr>
                <a:solidFill>
                  <a:schemeClr val="bg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0473343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1"/>
            <a:ext cx="6091804" cy="6863061"/>
          </a:xfrm>
        </p:spPr>
        <p:txBody>
          <a:bodyPr/>
          <a:lstStyle/>
          <a:p>
            <a:r>
              <a:rPr lang="en-US"/>
              <a:t>Click icon to add picture</a:t>
            </a:r>
          </a:p>
        </p:txBody>
      </p:sp>
      <p:sp>
        <p:nvSpPr>
          <p:cNvPr id="4" name="Title 1"/>
          <p:cNvSpPr>
            <a:spLocks noGrp="1"/>
          </p:cNvSpPr>
          <p:nvPr>
            <p:ph type="title" hasCustomPrompt="1"/>
          </p:nvPr>
        </p:nvSpPr>
        <p:spPr>
          <a:xfrm>
            <a:off x="6657617" y="676656"/>
            <a:ext cx="4545834" cy="1143000"/>
          </a:xfrm>
        </p:spPr>
        <p:txBody>
          <a:bodyPr>
            <a:noAutofit/>
          </a:bodyPr>
          <a:lstStyle>
            <a:lvl1pPr>
              <a:defRPr>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805286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487A99E-EF5B-439A-BE3B-E777CA5DFBD6}"/>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Freeform: Shape 5">
            <a:extLst>
              <a:ext uri="{FF2B5EF4-FFF2-40B4-BE49-F238E27FC236}">
                <a16:creationId xmlns:a16="http://schemas.microsoft.com/office/drawing/2014/main" id="{0EEDB4C5-4D50-4C91-B9A5-A9BCE42BF8DE}"/>
              </a:ext>
            </a:extLst>
          </p:cNvPr>
          <p:cNvSpPr/>
          <p:nvPr userDrawn="1"/>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829733" y="3429000"/>
            <a:ext cx="10532534" cy="1135062"/>
          </a:xfrm>
        </p:spPr>
        <p:txBody>
          <a:bodyPr>
            <a:norm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a:p>
            <a:pPr lvl="1"/>
            <a:r>
              <a:rPr lang="en-US" dirty="0"/>
              <a:t>Second level</a:t>
            </a:r>
          </a:p>
        </p:txBody>
      </p:sp>
      <p:sp>
        <p:nvSpPr>
          <p:cNvPr id="13" name="Slide Number Placeholder 5">
            <a:extLst>
              <a:ext uri="{FF2B5EF4-FFF2-40B4-BE49-F238E27FC236}">
                <a16:creationId xmlns:a16="http://schemas.microsoft.com/office/drawing/2014/main" id="{167D3182-E237-4027-9277-305E020D6F3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01055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BB0E19E-2EC7-475B-9B28-093E8638E481}"/>
              </a:ext>
            </a:extLst>
          </p:cNvPr>
          <p:cNvSpPr/>
          <p:nvPr userDrawn="1"/>
        </p:nvSpPr>
        <p:spPr>
          <a:xfrm>
            <a:off x="-12084" y="-4763"/>
            <a:ext cx="12216168" cy="2408098"/>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Picture Placeholder 11">
            <a:extLst>
              <a:ext uri="{FF2B5EF4-FFF2-40B4-BE49-F238E27FC236}">
                <a16:creationId xmlns:a16="http://schemas.microsoft.com/office/drawing/2014/main" id="{D58ED7BC-1EA4-4387-82A7-BFEBF7FA13EF}"/>
              </a:ext>
            </a:extLst>
          </p:cNvPr>
          <p:cNvSpPr>
            <a:spLocks noGrp="1"/>
          </p:cNvSpPr>
          <p:nvPr>
            <p:ph type="pic" sz="quarter" idx="13"/>
          </p:nvPr>
        </p:nvSpPr>
        <p:spPr>
          <a:xfrm>
            <a:off x="0" y="2403336"/>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p:spPr>
        <p:txBody>
          <a:bodyPr wrap="square">
            <a:noAutofit/>
          </a:bodyPr>
          <a:lstStyle/>
          <a:p>
            <a:endParaRPr lang="en-US" dirty="0"/>
          </a:p>
        </p:txBody>
      </p:sp>
      <p:sp>
        <p:nvSpPr>
          <p:cNvPr id="9" name="Freeform: Shape 8">
            <a:extLst>
              <a:ext uri="{FF2B5EF4-FFF2-40B4-BE49-F238E27FC236}">
                <a16:creationId xmlns:a16="http://schemas.microsoft.com/office/drawing/2014/main" id="{DA9A7530-18B5-41FC-A93D-F8CA8070C837}"/>
              </a:ext>
            </a:extLst>
          </p:cNvPr>
          <p:cNvSpPr/>
          <p:nvPr userDrawn="1"/>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0 w 12192000"/>
              <a:gd name="connsiteY377" fmla="*/ 4454665 h 4454665"/>
              <a:gd name="connsiteX378" fmla="*/ 0 w 12192000"/>
              <a:gd name="connsiteY378" fmla="*/ 4454664 h 4454665"/>
              <a:gd name="connsiteX379" fmla="*/ 0 w 12192000"/>
              <a:gd name="connsiteY379" fmla="*/ 3869777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0" y="4454665"/>
                </a:lnTo>
                <a:lnTo>
                  <a:pt x="0" y="4454664"/>
                </a:lnTo>
                <a:lnTo>
                  <a:pt x="0" y="3869777"/>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Slide Number Placeholder 5">
            <a:extLst>
              <a:ext uri="{FF2B5EF4-FFF2-40B4-BE49-F238E27FC236}">
                <a16:creationId xmlns:a16="http://schemas.microsoft.com/office/drawing/2014/main" id="{77FD9FF6-D0F7-4D4C-BFE7-449EBFDC2056}"/>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939139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35B401B-8986-425F-87D2-9CDF185F587E}"/>
              </a:ext>
            </a:extLst>
          </p:cNvPr>
          <p:cNvSpPr>
            <a:spLocks noGrp="1"/>
          </p:cNvSpPr>
          <p:nvPr>
            <p:ph type="pic" sz="quarter" idx="16"/>
          </p:nvPr>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p:spPr>
        <p:txBody>
          <a:bodyPr wrap="square">
            <a:noAutofit/>
          </a:bodyPr>
          <a:lstStyle/>
          <a:p>
            <a:endParaRPr lang="en-US" dirty="0"/>
          </a:p>
        </p:txBody>
      </p:sp>
      <p:sp>
        <p:nvSpPr>
          <p:cNvPr id="31" name="Rectangle 30">
            <a:extLst>
              <a:ext uri="{FF2B5EF4-FFF2-40B4-BE49-F238E27FC236}">
                <a16:creationId xmlns:a16="http://schemas.microsoft.com/office/drawing/2014/main" id="{9E9DC1D0-3644-45DF-A146-AEC5F8D9A0AF}"/>
              </a:ext>
            </a:extLst>
          </p:cNvPr>
          <p:cNvSpPr/>
          <p:nvPr userDrawn="1"/>
        </p:nvSpPr>
        <p:spPr>
          <a:xfrm>
            <a:off x="0" y="1"/>
            <a:ext cx="12192000" cy="2403334"/>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Freeform: Shape 7">
            <a:extLst>
              <a:ext uri="{FF2B5EF4-FFF2-40B4-BE49-F238E27FC236}">
                <a16:creationId xmlns:a16="http://schemas.microsoft.com/office/drawing/2014/main" id="{B7A25AB8-018D-4AE5-A574-6BAA008440FD}"/>
              </a:ext>
            </a:extLst>
          </p:cNvPr>
          <p:cNvSpPr/>
          <p:nvPr userDrawn="1"/>
        </p:nvSpPr>
        <p:spPr>
          <a:xfrm>
            <a:off x="0" y="2403335"/>
            <a:ext cx="12192000" cy="4454665"/>
          </a:xfrm>
          <a:custGeom>
            <a:avLst/>
            <a:gdLst>
              <a:gd name="connsiteX0" fmla="*/ 11603402 w 12192000"/>
              <a:gd name="connsiteY0" fmla="*/ 4036670 h 4454665"/>
              <a:gd name="connsiteX1" fmla="*/ 11613605 w 12192000"/>
              <a:gd name="connsiteY1" fmla="*/ 4036670 h 4454665"/>
              <a:gd name="connsiteX2" fmla="*/ 11617686 w 12192000"/>
              <a:gd name="connsiteY2" fmla="*/ 4045008 h 4454665"/>
              <a:gd name="connsiteX3" fmla="*/ 11623808 w 12192000"/>
              <a:gd name="connsiteY3" fmla="*/ 4147152 h 4454665"/>
              <a:gd name="connsiteX4" fmla="*/ 11621767 w 12192000"/>
              <a:gd name="connsiteY4" fmla="*/ 4157574 h 4454665"/>
              <a:gd name="connsiteX5" fmla="*/ 11615645 w 12192000"/>
              <a:gd name="connsiteY5" fmla="*/ 4157574 h 4454665"/>
              <a:gd name="connsiteX6" fmla="*/ 11509533 w 12192000"/>
              <a:gd name="connsiteY6" fmla="*/ 4095038 h 4454665"/>
              <a:gd name="connsiteX7" fmla="*/ 11505451 w 12192000"/>
              <a:gd name="connsiteY7" fmla="*/ 4088785 h 4454665"/>
              <a:gd name="connsiteX8" fmla="*/ 11505451 w 12192000"/>
              <a:gd name="connsiteY8" fmla="*/ 4086699 h 4454665"/>
              <a:gd name="connsiteX9" fmla="*/ 11511573 w 12192000"/>
              <a:gd name="connsiteY9" fmla="*/ 4082530 h 4454665"/>
              <a:gd name="connsiteX10" fmla="*/ 11603402 w 12192000"/>
              <a:gd name="connsiteY10" fmla="*/ 4036670 h 4454665"/>
              <a:gd name="connsiteX11" fmla="*/ 11686136 w 12192000"/>
              <a:gd name="connsiteY11" fmla="*/ 4034586 h 4454665"/>
              <a:gd name="connsiteX12" fmla="*/ 11696438 w 12192000"/>
              <a:gd name="connsiteY12" fmla="*/ 4034586 h 4454665"/>
              <a:gd name="connsiteX13" fmla="*/ 11787097 w 12192000"/>
              <a:gd name="connsiteY13" fmla="*/ 4080352 h 4454665"/>
              <a:gd name="connsiteX14" fmla="*/ 11795339 w 12192000"/>
              <a:gd name="connsiteY14" fmla="*/ 4086593 h 4454665"/>
              <a:gd name="connsiteX15" fmla="*/ 11791218 w 12192000"/>
              <a:gd name="connsiteY15" fmla="*/ 4092833 h 4454665"/>
              <a:gd name="connsiteX16" fmla="*/ 11684076 w 12192000"/>
              <a:gd name="connsiteY16" fmla="*/ 4155241 h 4454665"/>
              <a:gd name="connsiteX17" fmla="*/ 11675833 w 12192000"/>
              <a:gd name="connsiteY17" fmla="*/ 4155241 h 4454665"/>
              <a:gd name="connsiteX18" fmla="*/ 11673773 w 12192000"/>
              <a:gd name="connsiteY18" fmla="*/ 4146920 h 4454665"/>
              <a:gd name="connsiteX19" fmla="*/ 11682015 w 12192000"/>
              <a:gd name="connsiteY19" fmla="*/ 4042907 h 4454665"/>
              <a:gd name="connsiteX20" fmla="*/ 11686136 w 12192000"/>
              <a:gd name="connsiteY20" fmla="*/ 4034586 h 4454665"/>
              <a:gd name="connsiteX21" fmla="*/ 10868401 w 12192000"/>
              <a:gd name="connsiteY21" fmla="*/ 3994843 h 4454665"/>
              <a:gd name="connsiteX22" fmla="*/ 10868401 w 12192000"/>
              <a:gd name="connsiteY22" fmla="*/ 4038046 h 4454665"/>
              <a:gd name="connsiteX23" fmla="*/ 10820512 w 12192000"/>
              <a:gd name="connsiteY23" fmla="*/ 4046275 h 4454665"/>
              <a:gd name="connsiteX24" fmla="*/ 10801773 w 12192000"/>
              <a:gd name="connsiteY24" fmla="*/ 4021588 h 4454665"/>
              <a:gd name="connsiteX25" fmla="*/ 10826759 w 12192000"/>
              <a:gd name="connsiteY25" fmla="*/ 3996901 h 4454665"/>
              <a:gd name="connsiteX26" fmla="*/ 10518900 w 12192000"/>
              <a:gd name="connsiteY26" fmla="*/ 3924709 h 4454665"/>
              <a:gd name="connsiteX27" fmla="*/ 10559811 w 12192000"/>
              <a:gd name="connsiteY27" fmla="*/ 3984908 h 4454665"/>
              <a:gd name="connsiteX28" fmla="*/ 10518900 w 12192000"/>
              <a:gd name="connsiteY28" fmla="*/ 4045106 h 4454665"/>
              <a:gd name="connsiteX29" fmla="*/ 10477988 w 12192000"/>
              <a:gd name="connsiteY29" fmla="*/ 3984908 h 4454665"/>
              <a:gd name="connsiteX30" fmla="*/ 10518900 w 12192000"/>
              <a:gd name="connsiteY30" fmla="*/ 3924709 h 4454665"/>
              <a:gd name="connsiteX31" fmla="*/ 11673123 w 12192000"/>
              <a:gd name="connsiteY31" fmla="*/ 3916397 h 4454665"/>
              <a:gd name="connsiteX32" fmla="*/ 11682116 w 12192000"/>
              <a:gd name="connsiteY32" fmla="*/ 3917436 h 4454665"/>
              <a:gd name="connsiteX33" fmla="*/ 11708840 w 12192000"/>
              <a:gd name="connsiteY33" fmla="*/ 3969387 h 4454665"/>
              <a:gd name="connsiteX34" fmla="*/ 11649226 w 12192000"/>
              <a:gd name="connsiteY34" fmla="*/ 4027572 h 4454665"/>
              <a:gd name="connsiteX35" fmla="*/ 11589612 w 12192000"/>
              <a:gd name="connsiteY35" fmla="*/ 3969387 h 4454665"/>
              <a:gd name="connsiteX36" fmla="*/ 11616336 w 12192000"/>
              <a:gd name="connsiteY36" fmla="*/ 3919515 h 4454665"/>
              <a:gd name="connsiteX37" fmla="*/ 11632781 w 12192000"/>
              <a:gd name="connsiteY37" fmla="*/ 3921592 h 4454665"/>
              <a:gd name="connsiteX38" fmla="*/ 11630725 w 12192000"/>
              <a:gd name="connsiteY38" fmla="*/ 3938217 h 4454665"/>
              <a:gd name="connsiteX39" fmla="*/ 11614280 w 12192000"/>
              <a:gd name="connsiteY39" fmla="*/ 3969387 h 4454665"/>
              <a:gd name="connsiteX40" fmla="*/ 11649226 w 12192000"/>
              <a:gd name="connsiteY40" fmla="*/ 4004714 h 4454665"/>
              <a:gd name="connsiteX41" fmla="*/ 11684172 w 12192000"/>
              <a:gd name="connsiteY41" fmla="*/ 3969387 h 4454665"/>
              <a:gd name="connsiteX42" fmla="*/ 11667727 w 12192000"/>
              <a:gd name="connsiteY42" fmla="*/ 3938217 h 4454665"/>
              <a:gd name="connsiteX43" fmla="*/ 11665671 w 12192000"/>
              <a:gd name="connsiteY43" fmla="*/ 3921592 h 4454665"/>
              <a:gd name="connsiteX44" fmla="*/ 11673123 w 12192000"/>
              <a:gd name="connsiteY44" fmla="*/ 3916397 h 4454665"/>
              <a:gd name="connsiteX45" fmla="*/ 11822057 w 12192000"/>
              <a:gd name="connsiteY45" fmla="*/ 3901331 h 4454665"/>
              <a:gd name="connsiteX46" fmla="*/ 11826190 w 12192000"/>
              <a:gd name="connsiteY46" fmla="*/ 3907560 h 4454665"/>
              <a:gd name="connsiteX47" fmla="*/ 11826190 w 12192000"/>
              <a:gd name="connsiteY47" fmla="*/ 4032127 h 4454665"/>
              <a:gd name="connsiteX48" fmla="*/ 11822057 w 12192000"/>
              <a:gd name="connsiteY48" fmla="*/ 4038355 h 4454665"/>
              <a:gd name="connsiteX49" fmla="*/ 11813791 w 12192000"/>
              <a:gd name="connsiteY49" fmla="*/ 4036279 h 4454665"/>
              <a:gd name="connsiteX50" fmla="*/ 11729066 w 12192000"/>
              <a:gd name="connsiteY50" fmla="*/ 3978147 h 4454665"/>
              <a:gd name="connsiteX51" fmla="*/ 11722867 w 12192000"/>
              <a:gd name="connsiteY51" fmla="*/ 3969843 h 4454665"/>
              <a:gd name="connsiteX52" fmla="*/ 11729066 w 12192000"/>
              <a:gd name="connsiteY52" fmla="*/ 3961539 h 4454665"/>
              <a:gd name="connsiteX53" fmla="*/ 11813791 w 12192000"/>
              <a:gd name="connsiteY53" fmla="*/ 3903408 h 4454665"/>
              <a:gd name="connsiteX54" fmla="*/ 11822057 w 12192000"/>
              <a:gd name="connsiteY54" fmla="*/ 3901331 h 4454665"/>
              <a:gd name="connsiteX55" fmla="*/ 11476229 w 12192000"/>
              <a:gd name="connsiteY55" fmla="*/ 3901331 h 4454665"/>
              <a:gd name="connsiteX56" fmla="*/ 11484412 w 12192000"/>
              <a:gd name="connsiteY56" fmla="*/ 3905483 h 4454665"/>
              <a:gd name="connsiteX57" fmla="*/ 11568280 w 12192000"/>
              <a:gd name="connsiteY57" fmla="*/ 3961539 h 4454665"/>
              <a:gd name="connsiteX58" fmla="*/ 11574417 w 12192000"/>
              <a:gd name="connsiteY58" fmla="*/ 3969843 h 4454665"/>
              <a:gd name="connsiteX59" fmla="*/ 11568280 w 12192000"/>
              <a:gd name="connsiteY59" fmla="*/ 3978147 h 4454665"/>
              <a:gd name="connsiteX60" fmla="*/ 11484412 w 12192000"/>
              <a:gd name="connsiteY60" fmla="*/ 4036279 h 4454665"/>
              <a:gd name="connsiteX61" fmla="*/ 11476229 w 12192000"/>
              <a:gd name="connsiteY61" fmla="*/ 4038355 h 4454665"/>
              <a:gd name="connsiteX62" fmla="*/ 11472138 w 12192000"/>
              <a:gd name="connsiteY62" fmla="*/ 4032127 h 4454665"/>
              <a:gd name="connsiteX63" fmla="*/ 11472138 w 12192000"/>
              <a:gd name="connsiteY63" fmla="*/ 3907560 h 4454665"/>
              <a:gd name="connsiteX64" fmla="*/ 11476229 w 12192000"/>
              <a:gd name="connsiteY64" fmla="*/ 3901331 h 4454665"/>
              <a:gd name="connsiteX65" fmla="*/ 11088184 w 12192000"/>
              <a:gd name="connsiteY65" fmla="*/ 3890811 h 4454665"/>
              <a:gd name="connsiteX66" fmla="*/ 11082024 w 12192000"/>
              <a:gd name="connsiteY66" fmla="*/ 3892889 h 4454665"/>
              <a:gd name="connsiteX67" fmla="*/ 11079972 w 12192000"/>
              <a:gd name="connsiteY67" fmla="*/ 3899119 h 4454665"/>
              <a:gd name="connsiteX68" fmla="*/ 11121033 w 12192000"/>
              <a:gd name="connsiteY68" fmla="*/ 4056970 h 4454665"/>
              <a:gd name="connsiteX69" fmla="*/ 11145670 w 12192000"/>
              <a:gd name="connsiteY69" fmla="*/ 4077739 h 4454665"/>
              <a:gd name="connsiteX70" fmla="*/ 11153882 w 12192000"/>
              <a:gd name="connsiteY70" fmla="*/ 4077739 h 4454665"/>
              <a:gd name="connsiteX71" fmla="*/ 11149776 w 12192000"/>
              <a:gd name="connsiteY71" fmla="*/ 4086047 h 4454665"/>
              <a:gd name="connsiteX72" fmla="*/ 11149776 w 12192000"/>
              <a:gd name="connsiteY72" fmla="*/ 4088124 h 4454665"/>
              <a:gd name="connsiteX73" fmla="*/ 11125139 w 12192000"/>
              <a:gd name="connsiteY73" fmla="*/ 4106817 h 4454665"/>
              <a:gd name="connsiteX74" fmla="*/ 11090237 w 12192000"/>
              <a:gd name="connsiteY74" fmla="*/ 4104740 h 4454665"/>
              <a:gd name="connsiteX75" fmla="*/ 11084078 w 12192000"/>
              <a:gd name="connsiteY75" fmla="*/ 4106817 h 4454665"/>
              <a:gd name="connsiteX76" fmla="*/ 11082024 w 12192000"/>
              <a:gd name="connsiteY76" fmla="*/ 4110971 h 4454665"/>
              <a:gd name="connsiteX77" fmla="*/ 11082024 w 12192000"/>
              <a:gd name="connsiteY77" fmla="*/ 4129664 h 4454665"/>
              <a:gd name="connsiteX78" fmla="*/ 11088184 w 12192000"/>
              <a:gd name="connsiteY78" fmla="*/ 4135895 h 4454665"/>
              <a:gd name="connsiteX79" fmla="*/ 11135404 w 12192000"/>
              <a:gd name="connsiteY79" fmla="*/ 4142125 h 4454665"/>
              <a:gd name="connsiteX80" fmla="*/ 11137458 w 12192000"/>
              <a:gd name="connsiteY80" fmla="*/ 4142125 h 4454665"/>
              <a:gd name="connsiteX81" fmla="*/ 11190838 w 12192000"/>
              <a:gd name="connsiteY81" fmla="*/ 4090201 h 4454665"/>
              <a:gd name="connsiteX82" fmla="*/ 11223687 w 12192000"/>
              <a:gd name="connsiteY82" fmla="*/ 3961429 h 4454665"/>
              <a:gd name="connsiteX83" fmla="*/ 11236005 w 12192000"/>
              <a:gd name="connsiteY83" fmla="*/ 3919889 h 4454665"/>
              <a:gd name="connsiteX84" fmla="*/ 11240111 w 12192000"/>
              <a:gd name="connsiteY84" fmla="*/ 3899119 h 4454665"/>
              <a:gd name="connsiteX85" fmla="*/ 11238058 w 12192000"/>
              <a:gd name="connsiteY85" fmla="*/ 3892889 h 4454665"/>
              <a:gd name="connsiteX86" fmla="*/ 11233952 w 12192000"/>
              <a:gd name="connsiteY86" fmla="*/ 3890811 h 4454665"/>
              <a:gd name="connsiteX87" fmla="*/ 11205209 w 12192000"/>
              <a:gd name="connsiteY87" fmla="*/ 3890811 h 4454665"/>
              <a:gd name="connsiteX88" fmla="*/ 11199050 w 12192000"/>
              <a:gd name="connsiteY88" fmla="*/ 3894966 h 4454665"/>
              <a:gd name="connsiteX89" fmla="*/ 11162094 w 12192000"/>
              <a:gd name="connsiteY89" fmla="*/ 4036200 h 4454665"/>
              <a:gd name="connsiteX90" fmla="*/ 11160041 w 12192000"/>
              <a:gd name="connsiteY90" fmla="*/ 4036200 h 4454665"/>
              <a:gd name="connsiteX91" fmla="*/ 11121033 w 12192000"/>
              <a:gd name="connsiteY91" fmla="*/ 3894966 h 4454665"/>
              <a:gd name="connsiteX92" fmla="*/ 11114874 w 12192000"/>
              <a:gd name="connsiteY92" fmla="*/ 3890811 h 4454665"/>
              <a:gd name="connsiteX93" fmla="*/ 11088184 w 12192000"/>
              <a:gd name="connsiteY93" fmla="*/ 3890811 h 4454665"/>
              <a:gd name="connsiteX94" fmla="*/ 11048412 w 12192000"/>
              <a:gd name="connsiteY94" fmla="*/ 3888474 h 4454665"/>
              <a:gd name="connsiteX95" fmla="*/ 10999317 w 12192000"/>
              <a:gd name="connsiteY95" fmla="*/ 3909283 h 4454665"/>
              <a:gd name="connsiteX96" fmla="*/ 10999317 w 12192000"/>
              <a:gd name="connsiteY96" fmla="*/ 3896798 h 4454665"/>
              <a:gd name="connsiteX97" fmla="*/ 10993181 w 12192000"/>
              <a:gd name="connsiteY97" fmla="*/ 3890555 h 4454665"/>
              <a:gd name="connsiteX98" fmla="*/ 10964542 w 12192000"/>
              <a:gd name="connsiteY98" fmla="*/ 3890555 h 4454665"/>
              <a:gd name="connsiteX99" fmla="*/ 10958406 w 12192000"/>
              <a:gd name="connsiteY99" fmla="*/ 3896798 h 4454665"/>
              <a:gd name="connsiteX100" fmla="*/ 10958406 w 12192000"/>
              <a:gd name="connsiteY100" fmla="*/ 4071593 h 4454665"/>
              <a:gd name="connsiteX101" fmla="*/ 10964542 w 12192000"/>
              <a:gd name="connsiteY101" fmla="*/ 4077836 h 4454665"/>
              <a:gd name="connsiteX102" fmla="*/ 10993181 w 12192000"/>
              <a:gd name="connsiteY102" fmla="*/ 4077836 h 4454665"/>
              <a:gd name="connsiteX103" fmla="*/ 10999317 w 12192000"/>
              <a:gd name="connsiteY103" fmla="*/ 4071593 h 4454665"/>
              <a:gd name="connsiteX104" fmla="*/ 10999317 w 12192000"/>
              <a:gd name="connsiteY104" fmla="*/ 3950901 h 4454665"/>
              <a:gd name="connsiteX105" fmla="*/ 11050457 w 12192000"/>
              <a:gd name="connsiteY105" fmla="*/ 3928011 h 4454665"/>
              <a:gd name="connsiteX106" fmla="*/ 11056594 w 12192000"/>
              <a:gd name="connsiteY106" fmla="*/ 3921768 h 4454665"/>
              <a:gd name="connsiteX107" fmla="*/ 11056594 w 12192000"/>
              <a:gd name="connsiteY107" fmla="*/ 3894717 h 4454665"/>
              <a:gd name="connsiteX108" fmla="*/ 11054548 w 12192000"/>
              <a:gd name="connsiteY108" fmla="*/ 3890555 h 4454665"/>
              <a:gd name="connsiteX109" fmla="*/ 11048412 w 12192000"/>
              <a:gd name="connsiteY109" fmla="*/ 3888474 h 4454665"/>
              <a:gd name="connsiteX110" fmla="*/ 10847504 w 12192000"/>
              <a:gd name="connsiteY110" fmla="*/ 3884967 h 4454665"/>
              <a:gd name="connsiteX111" fmla="*/ 10777148 w 12192000"/>
              <a:gd name="connsiteY111" fmla="*/ 3893285 h 4454665"/>
              <a:gd name="connsiteX112" fmla="*/ 10770940 w 12192000"/>
              <a:gd name="connsiteY112" fmla="*/ 3899523 h 4454665"/>
              <a:gd name="connsiteX113" fmla="*/ 10773009 w 12192000"/>
              <a:gd name="connsiteY113" fmla="*/ 3924476 h 4454665"/>
              <a:gd name="connsiteX114" fmla="*/ 10775079 w 12192000"/>
              <a:gd name="connsiteY114" fmla="*/ 3928635 h 4454665"/>
              <a:gd name="connsiteX115" fmla="*/ 10779217 w 12192000"/>
              <a:gd name="connsiteY115" fmla="*/ 3930714 h 4454665"/>
              <a:gd name="connsiteX116" fmla="*/ 10845434 w 12192000"/>
              <a:gd name="connsiteY116" fmla="*/ 3926555 h 4454665"/>
              <a:gd name="connsiteX117" fmla="*/ 10868196 w 12192000"/>
              <a:gd name="connsiteY117" fmla="*/ 3949429 h 4454665"/>
              <a:gd name="connsiteX118" fmla="*/ 10868196 w 12192000"/>
              <a:gd name="connsiteY118" fmla="*/ 3961905 h 4454665"/>
              <a:gd name="connsiteX119" fmla="*/ 10822672 w 12192000"/>
              <a:gd name="connsiteY119" fmla="*/ 3966064 h 4454665"/>
              <a:gd name="connsiteX120" fmla="*/ 10758524 w 12192000"/>
              <a:gd name="connsiteY120" fmla="*/ 4022208 h 4454665"/>
              <a:gd name="connsiteX121" fmla="*/ 10814395 w 12192000"/>
              <a:gd name="connsiteY121" fmla="*/ 4082511 h 4454665"/>
              <a:gd name="connsiteX122" fmla="*/ 10874404 w 12192000"/>
              <a:gd name="connsiteY122" fmla="*/ 4070035 h 4454665"/>
              <a:gd name="connsiteX123" fmla="*/ 10903374 w 12192000"/>
              <a:gd name="connsiteY123" fmla="*/ 4082511 h 4454665"/>
              <a:gd name="connsiteX124" fmla="*/ 10909582 w 12192000"/>
              <a:gd name="connsiteY124" fmla="*/ 4080432 h 4454665"/>
              <a:gd name="connsiteX125" fmla="*/ 10911651 w 12192000"/>
              <a:gd name="connsiteY125" fmla="*/ 4074194 h 4454665"/>
              <a:gd name="connsiteX126" fmla="*/ 10911651 w 12192000"/>
              <a:gd name="connsiteY126" fmla="*/ 3949429 h 4454665"/>
              <a:gd name="connsiteX127" fmla="*/ 10847504 w 12192000"/>
              <a:gd name="connsiteY127" fmla="*/ 3884967 h 4454665"/>
              <a:gd name="connsiteX128" fmla="*/ 10518899 w 12192000"/>
              <a:gd name="connsiteY128" fmla="*/ 3884967 h 4454665"/>
              <a:gd name="connsiteX129" fmla="*/ 10434738 w 12192000"/>
              <a:gd name="connsiteY129" fmla="*/ 3983739 h 4454665"/>
              <a:gd name="connsiteX130" fmla="*/ 10518899 w 12192000"/>
              <a:gd name="connsiteY130" fmla="*/ 4082511 h 4454665"/>
              <a:gd name="connsiteX131" fmla="*/ 10603060 w 12192000"/>
              <a:gd name="connsiteY131" fmla="*/ 3983739 h 4454665"/>
              <a:gd name="connsiteX132" fmla="*/ 10518899 w 12192000"/>
              <a:gd name="connsiteY132" fmla="*/ 3884967 h 4454665"/>
              <a:gd name="connsiteX133" fmla="*/ 10302945 w 12192000"/>
              <a:gd name="connsiteY133" fmla="*/ 3859251 h 4454665"/>
              <a:gd name="connsiteX134" fmla="*/ 10319310 w 12192000"/>
              <a:gd name="connsiteY134" fmla="*/ 3859251 h 4454665"/>
              <a:gd name="connsiteX135" fmla="*/ 10362267 w 12192000"/>
              <a:gd name="connsiteY135" fmla="*/ 3898993 h 4454665"/>
              <a:gd name="connsiteX136" fmla="*/ 10317264 w 12192000"/>
              <a:gd name="connsiteY136" fmla="*/ 3936644 h 4454665"/>
              <a:gd name="connsiteX137" fmla="*/ 10272261 w 12192000"/>
              <a:gd name="connsiteY137" fmla="*/ 3936644 h 4454665"/>
              <a:gd name="connsiteX138" fmla="*/ 10272261 w 12192000"/>
              <a:gd name="connsiteY138" fmla="*/ 3861343 h 4454665"/>
              <a:gd name="connsiteX139" fmla="*/ 10302945 w 12192000"/>
              <a:gd name="connsiteY139" fmla="*/ 3859251 h 4454665"/>
              <a:gd name="connsiteX140" fmla="*/ 10679182 w 12192000"/>
              <a:gd name="connsiteY140" fmla="*/ 3847562 h 4454665"/>
              <a:gd name="connsiteX141" fmla="*/ 10650472 w 12192000"/>
              <a:gd name="connsiteY141" fmla="*/ 3853806 h 4454665"/>
              <a:gd name="connsiteX142" fmla="*/ 10644320 w 12192000"/>
              <a:gd name="connsiteY142" fmla="*/ 3860050 h 4454665"/>
              <a:gd name="connsiteX143" fmla="*/ 10644320 w 12192000"/>
              <a:gd name="connsiteY143" fmla="*/ 3891272 h 4454665"/>
              <a:gd name="connsiteX144" fmla="*/ 10627914 w 12192000"/>
              <a:gd name="connsiteY144" fmla="*/ 3891272 h 4454665"/>
              <a:gd name="connsiteX145" fmla="*/ 10621762 w 12192000"/>
              <a:gd name="connsiteY145" fmla="*/ 3897517 h 4454665"/>
              <a:gd name="connsiteX146" fmla="*/ 10621762 w 12192000"/>
              <a:gd name="connsiteY146" fmla="*/ 3922495 h 4454665"/>
              <a:gd name="connsiteX147" fmla="*/ 10627914 w 12192000"/>
              <a:gd name="connsiteY147" fmla="*/ 3928739 h 4454665"/>
              <a:gd name="connsiteX148" fmla="*/ 10644320 w 12192000"/>
              <a:gd name="connsiteY148" fmla="*/ 3928739 h 4454665"/>
              <a:gd name="connsiteX149" fmla="*/ 10644320 w 12192000"/>
              <a:gd name="connsiteY149" fmla="*/ 4011998 h 4454665"/>
              <a:gd name="connsiteX150" fmla="*/ 10699689 w 12192000"/>
              <a:gd name="connsiteY150" fmla="*/ 4084849 h 4454665"/>
              <a:gd name="connsiteX151" fmla="*/ 10732500 w 12192000"/>
              <a:gd name="connsiteY151" fmla="*/ 4080686 h 4454665"/>
              <a:gd name="connsiteX152" fmla="*/ 10738652 w 12192000"/>
              <a:gd name="connsiteY152" fmla="*/ 4072360 h 4454665"/>
              <a:gd name="connsiteX153" fmla="*/ 10736602 w 12192000"/>
              <a:gd name="connsiteY153" fmla="*/ 4049464 h 4454665"/>
              <a:gd name="connsiteX154" fmla="*/ 10730449 w 12192000"/>
              <a:gd name="connsiteY154" fmla="*/ 4041138 h 4454665"/>
              <a:gd name="connsiteX155" fmla="*/ 10705841 w 12192000"/>
              <a:gd name="connsiteY155" fmla="*/ 4043220 h 4454665"/>
              <a:gd name="connsiteX156" fmla="*/ 10687385 w 12192000"/>
              <a:gd name="connsiteY156" fmla="*/ 4005753 h 4454665"/>
              <a:gd name="connsiteX157" fmla="*/ 10687385 w 12192000"/>
              <a:gd name="connsiteY157" fmla="*/ 3928739 h 4454665"/>
              <a:gd name="connsiteX158" fmla="*/ 10730449 w 12192000"/>
              <a:gd name="connsiteY158" fmla="*/ 3928739 h 4454665"/>
              <a:gd name="connsiteX159" fmla="*/ 10736602 w 12192000"/>
              <a:gd name="connsiteY159" fmla="*/ 3922495 h 4454665"/>
              <a:gd name="connsiteX160" fmla="*/ 10736602 w 12192000"/>
              <a:gd name="connsiteY160" fmla="*/ 3897517 h 4454665"/>
              <a:gd name="connsiteX161" fmla="*/ 10730449 w 12192000"/>
              <a:gd name="connsiteY161" fmla="*/ 3891272 h 4454665"/>
              <a:gd name="connsiteX162" fmla="*/ 10687385 w 12192000"/>
              <a:gd name="connsiteY162" fmla="*/ 3891272 h 4454665"/>
              <a:gd name="connsiteX163" fmla="*/ 10687385 w 12192000"/>
              <a:gd name="connsiteY163" fmla="*/ 3853806 h 4454665"/>
              <a:gd name="connsiteX164" fmla="*/ 10685334 w 12192000"/>
              <a:gd name="connsiteY164" fmla="*/ 3847562 h 4454665"/>
              <a:gd name="connsiteX165" fmla="*/ 10679182 w 12192000"/>
              <a:gd name="connsiteY165" fmla="*/ 3847562 h 4454665"/>
              <a:gd name="connsiteX166" fmla="*/ 10313278 w 12192000"/>
              <a:gd name="connsiteY166" fmla="*/ 3818340 h 4454665"/>
              <a:gd name="connsiteX167" fmla="*/ 10232861 w 12192000"/>
              <a:gd name="connsiteY167" fmla="*/ 3822492 h 4454665"/>
              <a:gd name="connsiteX168" fmla="*/ 10226674 w 12192000"/>
              <a:gd name="connsiteY168" fmla="*/ 3830796 h 4454665"/>
              <a:gd name="connsiteX169" fmla="*/ 10226674 w 12192000"/>
              <a:gd name="connsiteY169" fmla="*/ 4071608 h 4454665"/>
              <a:gd name="connsiteX170" fmla="*/ 10234922 w 12192000"/>
              <a:gd name="connsiteY170" fmla="*/ 4077836 h 4454665"/>
              <a:gd name="connsiteX171" fmla="*/ 10263790 w 12192000"/>
              <a:gd name="connsiteY171" fmla="*/ 4077836 h 4454665"/>
              <a:gd name="connsiteX172" fmla="*/ 10272038 w 12192000"/>
              <a:gd name="connsiteY172" fmla="*/ 4071608 h 4454665"/>
              <a:gd name="connsiteX173" fmla="*/ 10272038 w 12192000"/>
              <a:gd name="connsiteY173" fmla="*/ 3976114 h 4454665"/>
              <a:gd name="connsiteX174" fmla="*/ 10321526 w 12192000"/>
              <a:gd name="connsiteY174" fmla="*/ 3978189 h 4454665"/>
              <a:gd name="connsiteX175" fmla="*/ 10362766 w 12192000"/>
              <a:gd name="connsiteY175" fmla="*/ 4073683 h 4454665"/>
              <a:gd name="connsiteX176" fmla="*/ 10368952 w 12192000"/>
              <a:gd name="connsiteY176" fmla="*/ 4077836 h 4454665"/>
              <a:gd name="connsiteX177" fmla="*/ 10401944 w 12192000"/>
              <a:gd name="connsiteY177" fmla="*/ 4077836 h 4454665"/>
              <a:gd name="connsiteX178" fmla="*/ 10408130 w 12192000"/>
              <a:gd name="connsiteY178" fmla="*/ 4075760 h 4454665"/>
              <a:gd name="connsiteX179" fmla="*/ 10410192 w 12192000"/>
              <a:gd name="connsiteY179" fmla="*/ 4069532 h 4454665"/>
              <a:gd name="connsiteX180" fmla="*/ 10362766 w 12192000"/>
              <a:gd name="connsiteY180" fmla="*/ 3965734 h 4454665"/>
              <a:gd name="connsiteX181" fmla="*/ 10408130 w 12192000"/>
              <a:gd name="connsiteY181" fmla="*/ 3897226 h 4454665"/>
              <a:gd name="connsiteX182" fmla="*/ 10319464 w 12192000"/>
              <a:gd name="connsiteY182" fmla="*/ 3818340 h 4454665"/>
              <a:gd name="connsiteX183" fmla="*/ 10313278 w 12192000"/>
              <a:gd name="connsiteY183" fmla="*/ 3818340 h 4454665"/>
              <a:gd name="connsiteX184" fmla="*/ 11675833 w 12192000"/>
              <a:gd name="connsiteY184" fmla="*/ 3785334 h 4454665"/>
              <a:gd name="connsiteX185" fmla="*/ 11684076 w 12192000"/>
              <a:gd name="connsiteY185" fmla="*/ 3785334 h 4454665"/>
              <a:gd name="connsiteX186" fmla="*/ 11791218 w 12192000"/>
              <a:gd name="connsiteY186" fmla="*/ 3847147 h 4454665"/>
              <a:gd name="connsiteX187" fmla="*/ 11795339 w 12192000"/>
              <a:gd name="connsiteY187" fmla="*/ 3853328 h 4454665"/>
              <a:gd name="connsiteX188" fmla="*/ 11787097 w 12192000"/>
              <a:gd name="connsiteY188" fmla="*/ 3859509 h 4454665"/>
              <a:gd name="connsiteX189" fmla="*/ 11696438 w 12192000"/>
              <a:gd name="connsiteY189" fmla="*/ 3902778 h 4454665"/>
              <a:gd name="connsiteX190" fmla="*/ 11686136 w 12192000"/>
              <a:gd name="connsiteY190" fmla="*/ 3904838 h 4454665"/>
              <a:gd name="connsiteX191" fmla="*/ 11682015 w 12192000"/>
              <a:gd name="connsiteY191" fmla="*/ 3894536 h 4454665"/>
              <a:gd name="connsiteX192" fmla="*/ 11673773 w 12192000"/>
              <a:gd name="connsiteY192" fmla="*/ 3793575 h 4454665"/>
              <a:gd name="connsiteX193" fmla="*/ 11675833 w 12192000"/>
              <a:gd name="connsiteY193" fmla="*/ 3785334 h 4454665"/>
              <a:gd name="connsiteX194" fmla="*/ 11618498 w 12192000"/>
              <a:gd name="connsiteY194" fmla="*/ 3784563 h 4454665"/>
              <a:gd name="connsiteX195" fmla="*/ 11622619 w 12192000"/>
              <a:gd name="connsiteY195" fmla="*/ 3785338 h 4454665"/>
              <a:gd name="connsiteX196" fmla="*/ 11624679 w 12192000"/>
              <a:gd name="connsiteY196" fmla="*/ 3795663 h 4454665"/>
              <a:gd name="connsiteX197" fmla="*/ 11616438 w 12192000"/>
              <a:gd name="connsiteY197" fmla="*/ 3896851 h 4454665"/>
              <a:gd name="connsiteX198" fmla="*/ 11612316 w 12192000"/>
              <a:gd name="connsiteY198" fmla="*/ 3905111 h 4454665"/>
              <a:gd name="connsiteX199" fmla="*/ 11602015 w 12192000"/>
              <a:gd name="connsiteY199" fmla="*/ 3905111 h 4454665"/>
              <a:gd name="connsiteX200" fmla="*/ 11511355 w 12192000"/>
              <a:gd name="connsiteY200" fmla="*/ 3859680 h 4454665"/>
              <a:gd name="connsiteX201" fmla="*/ 11503114 w 12192000"/>
              <a:gd name="connsiteY201" fmla="*/ 3853485 h 4454665"/>
              <a:gd name="connsiteX202" fmla="*/ 11507235 w 12192000"/>
              <a:gd name="connsiteY202" fmla="*/ 3847289 h 4454665"/>
              <a:gd name="connsiteX203" fmla="*/ 11614377 w 12192000"/>
              <a:gd name="connsiteY203" fmla="*/ 3785338 h 4454665"/>
              <a:gd name="connsiteX204" fmla="*/ 11618498 w 12192000"/>
              <a:gd name="connsiteY204" fmla="*/ 3784563 h 4454665"/>
              <a:gd name="connsiteX205" fmla="*/ 11649811 w 12192000"/>
              <a:gd name="connsiteY205" fmla="*/ 3749374 h 4454665"/>
              <a:gd name="connsiteX206" fmla="*/ 11432980 w 12192000"/>
              <a:gd name="connsiteY206" fmla="*/ 3968544 h 4454665"/>
              <a:gd name="connsiteX207" fmla="*/ 11649811 w 12192000"/>
              <a:gd name="connsiteY207" fmla="*/ 4187713 h 4454665"/>
              <a:gd name="connsiteX208" fmla="*/ 11866643 w 12192000"/>
              <a:gd name="connsiteY208" fmla="*/ 3968544 h 4454665"/>
              <a:gd name="connsiteX209" fmla="*/ 11649811 w 12192000"/>
              <a:gd name="connsiteY209" fmla="*/ 3749374 h 4454665"/>
              <a:gd name="connsiteX210" fmla="*/ 11649226 w 12192000"/>
              <a:gd name="connsiteY210" fmla="*/ 3717815 h 4454665"/>
              <a:gd name="connsiteX211" fmla="*/ 11895865 w 12192000"/>
              <a:gd name="connsiteY211" fmla="*/ 3967376 h 4454665"/>
              <a:gd name="connsiteX212" fmla="*/ 11649226 w 12192000"/>
              <a:gd name="connsiteY212" fmla="*/ 4216937 h 4454665"/>
              <a:gd name="connsiteX213" fmla="*/ 11402588 w 12192000"/>
              <a:gd name="connsiteY213" fmla="*/ 3967376 h 4454665"/>
              <a:gd name="connsiteX214" fmla="*/ 11649226 w 12192000"/>
              <a:gd name="connsiteY214" fmla="*/ 3717815 h 4454665"/>
              <a:gd name="connsiteX215" fmla="*/ 11636303 w 12192000"/>
              <a:gd name="connsiteY215" fmla="*/ 3639239 h 4454665"/>
              <a:gd name="connsiteX216" fmla="*/ 11623964 w 12192000"/>
              <a:gd name="connsiteY216" fmla="*/ 3689122 h 4454665"/>
              <a:gd name="connsiteX217" fmla="*/ 11601342 w 12192000"/>
              <a:gd name="connsiteY217" fmla="*/ 3693279 h 4454665"/>
              <a:gd name="connsiteX218" fmla="*/ 11574607 w 12192000"/>
              <a:gd name="connsiteY218" fmla="*/ 3647553 h 4454665"/>
              <a:gd name="connsiteX219" fmla="*/ 11574607 w 12192000"/>
              <a:gd name="connsiteY219" fmla="*/ 3645474 h 4454665"/>
              <a:gd name="connsiteX220" fmla="*/ 11572550 w 12192000"/>
              <a:gd name="connsiteY220" fmla="*/ 3647553 h 4454665"/>
              <a:gd name="connsiteX221" fmla="*/ 11551985 w 12192000"/>
              <a:gd name="connsiteY221" fmla="*/ 3651710 h 4454665"/>
              <a:gd name="connsiteX222" fmla="*/ 11551985 w 12192000"/>
              <a:gd name="connsiteY222" fmla="*/ 3653788 h 4454665"/>
              <a:gd name="connsiteX223" fmla="*/ 11547872 w 12192000"/>
              <a:gd name="connsiteY223" fmla="*/ 3678730 h 4454665"/>
              <a:gd name="connsiteX224" fmla="*/ 11551985 w 12192000"/>
              <a:gd name="connsiteY224" fmla="*/ 3705750 h 4454665"/>
              <a:gd name="connsiteX225" fmla="*/ 11531420 w 12192000"/>
              <a:gd name="connsiteY225" fmla="*/ 3714063 h 4454665"/>
              <a:gd name="connsiteX226" fmla="*/ 11494402 w 12192000"/>
              <a:gd name="connsiteY226" fmla="*/ 3678730 h 4454665"/>
              <a:gd name="connsiteX227" fmla="*/ 11494402 w 12192000"/>
              <a:gd name="connsiteY227" fmla="*/ 3676651 h 4454665"/>
              <a:gd name="connsiteX228" fmla="*/ 11492346 w 12192000"/>
              <a:gd name="connsiteY228" fmla="*/ 3676651 h 4454665"/>
              <a:gd name="connsiteX229" fmla="*/ 11473837 w 12192000"/>
              <a:gd name="connsiteY229" fmla="*/ 3689122 h 4454665"/>
              <a:gd name="connsiteX230" fmla="*/ 11473837 w 12192000"/>
              <a:gd name="connsiteY230" fmla="*/ 3691200 h 4454665"/>
              <a:gd name="connsiteX231" fmla="*/ 11486176 w 12192000"/>
              <a:gd name="connsiteY231" fmla="*/ 3741083 h 4454665"/>
              <a:gd name="connsiteX232" fmla="*/ 11469724 w 12192000"/>
              <a:gd name="connsiteY232" fmla="*/ 3753554 h 4454665"/>
              <a:gd name="connsiteX233" fmla="*/ 11426536 w 12192000"/>
              <a:gd name="connsiteY233" fmla="*/ 3726534 h 4454665"/>
              <a:gd name="connsiteX234" fmla="*/ 11424480 w 12192000"/>
              <a:gd name="connsiteY234" fmla="*/ 3726534 h 4454665"/>
              <a:gd name="connsiteX235" fmla="*/ 11424480 w 12192000"/>
              <a:gd name="connsiteY235" fmla="*/ 3728612 h 4454665"/>
              <a:gd name="connsiteX236" fmla="*/ 11408027 w 12192000"/>
              <a:gd name="connsiteY236" fmla="*/ 3743162 h 4454665"/>
              <a:gd name="connsiteX237" fmla="*/ 11408027 w 12192000"/>
              <a:gd name="connsiteY237" fmla="*/ 3745240 h 4454665"/>
              <a:gd name="connsiteX238" fmla="*/ 11434763 w 12192000"/>
              <a:gd name="connsiteY238" fmla="*/ 3790966 h 4454665"/>
              <a:gd name="connsiteX239" fmla="*/ 11420366 w 12192000"/>
              <a:gd name="connsiteY239" fmla="*/ 3807594 h 4454665"/>
              <a:gd name="connsiteX240" fmla="*/ 11371010 w 12192000"/>
              <a:gd name="connsiteY240" fmla="*/ 3795123 h 4454665"/>
              <a:gd name="connsiteX241" fmla="*/ 11368953 w 12192000"/>
              <a:gd name="connsiteY241" fmla="*/ 3795123 h 4454665"/>
              <a:gd name="connsiteX242" fmla="*/ 11358671 w 12192000"/>
              <a:gd name="connsiteY242" fmla="*/ 3813829 h 4454665"/>
              <a:gd name="connsiteX243" fmla="*/ 11358671 w 12192000"/>
              <a:gd name="connsiteY243" fmla="*/ 3815908 h 4454665"/>
              <a:gd name="connsiteX244" fmla="*/ 11395688 w 12192000"/>
              <a:gd name="connsiteY244" fmla="*/ 3853320 h 4454665"/>
              <a:gd name="connsiteX245" fmla="*/ 11387462 w 12192000"/>
              <a:gd name="connsiteY245" fmla="*/ 3872026 h 4454665"/>
              <a:gd name="connsiteX246" fmla="*/ 11336049 w 12192000"/>
              <a:gd name="connsiteY246" fmla="*/ 3872026 h 4454665"/>
              <a:gd name="connsiteX247" fmla="*/ 11333992 w 12192000"/>
              <a:gd name="connsiteY247" fmla="*/ 3872026 h 4454665"/>
              <a:gd name="connsiteX248" fmla="*/ 11333992 w 12192000"/>
              <a:gd name="connsiteY248" fmla="*/ 3874104 h 4454665"/>
              <a:gd name="connsiteX249" fmla="*/ 11327823 w 12192000"/>
              <a:gd name="connsiteY249" fmla="*/ 3894888 h 4454665"/>
              <a:gd name="connsiteX250" fmla="*/ 11329879 w 12192000"/>
              <a:gd name="connsiteY250" fmla="*/ 3896967 h 4454665"/>
              <a:gd name="connsiteX251" fmla="*/ 11373066 w 12192000"/>
              <a:gd name="connsiteY251" fmla="*/ 3921908 h 4454665"/>
              <a:gd name="connsiteX252" fmla="*/ 11371010 w 12192000"/>
              <a:gd name="connsiteY252" fmla="*/ 3944772 h 4454665"/>
              <a:gd name="connsiteX253" fmla="*/ 11321653 w 12192000"/>
              <a:gd name="connsiteY253" fmla="*/ 3957243 h 4454665"/>
              <a:gd name="connsiteX254" fmla="*/ 11319596 w 12192000"/>
              <a:gd name="connsiteY254" fmla="*/ 3957243 h 4454665"/>
              <a:gd name="connsiteX255" fmla="*/ 11319596 w 12192000"/>
              <a:gd name="connsiteY255" fmla="*/ 3959320 h 4454665"/>
              <a:gd name="connsiteX256" fmla="*/ 11319596 w 12192000"/>
              <a:gd name="connsiteY256" fmla="*/ 3969713 h 4454665"/>
              <a:gd name="connsiteX257" fmla="*/ 11319596 w 12192000"/>
              <a:gd name="connsiteY257" fmla="*/ 3980105 h 4454665"/>
              <a:gd name="connsiteX258" fmla="*/ 11319596 w 12192000"/>
              <a:gd name="connsiteY258" fmla="*/ 3982184 h 4454665"/>
              <a:gd name="connsiteX259" fmla="*/ 11321653 w 12192000"/>
              <a:gd name="connsiteY259" fmla="*/ 3982184 h 4454665"/>
              <a:gd name="connsiteX260" fmla="*/ 11371010 w 12192000"/>
              <a:gd name="connsiteY260" fmla="*/ 3994655 h 4454665"/>
              <a:gd name="connsiteX261" fmla="*/ 11375123 w 12192000"/>
              <a:gd name="connsiteY261" fmla="*/ 4017517 h 4454665"/>
              <a:gd name="connsiteX262" fmla="*/ 11329879 w 12192000"/>
              <a:gd name="connsiteY262" fmla="*/ 4044537 h 4454665"/>
              <a:gd name="connsiteX263" fmla="*/ 11327823 w 12192000"/>
              <a:gd name="connsiteY263" fmla="*/ 4044537 h 4454665"/>
              <a:gd name="connsiteX264" fmla="*/ 11327823 w 12192000"/>
              <a:gd name="connsiteY264" fmla="*/ 4046616 h 4454665"/>
              <a:gd name="connsiteX265" fmla="*/ 11333992 w 12192000"/>
              <a:gd name="connsiteY265" fmla="*/ 4067401 h 4454665"/>
              <a:gd name="connsiteX266" fmla="*/ 11336049 w 12192000"/>
              <a:gd name="connsiteY266" fmla="*/ 4067401 h 4454665"/>
              <a:gd name="connsiteX267" fmla="*/ 11387462 w 12192000"/>
              <a:gd name="connsiteY267" fmla="*/ 4067401 h 4454665"/>
              <a:gd name="connsiteX268" fmla="*/ 11395688 w 12192000"/>
              <a:gd name="connsiteY268" fmla="*/ 4088184 h 4454665"/>
              <a:gd name="connsiteX269" fmla="*/ 11358671 w 12192000"/>
              <a:gd name="connsiteY269" fmla="*/ 4125597 h 4454665"/>
              <a:gd name="connsiteX270" fmla="*/ 11358671 w 12192000"/>
              <a:gd name="connsiteY270" fmla="*/ 4127675 h 4454665"/>
              <a:gd name="connsiteX271" fmla="*/ 11371010 w 12192000"/>
              <a:gd name="connsiteY271" fmla="*/ 4146381 h 4454665"/>
              <a:gd name="connsiteX272" fmla="*/ 11422423 w 12192000"/>
              <a:gd name="connsiteY272" fmla="*/ 4131833 h 4454665"/>
              <a:gd name="connsiteX273" fmla="*/ 11434763 w 12192000"/>
              <a:gd name="connsiteY273" fmla="*/ 4150539 h 4454665"/>
              <a:gd name="connsiteX274" fmla="*/ 11408027 w 12192000"/>
              <a:gd name="connsiteY274" fmla="*/ 4196265 h 4454665"/>
              <a:gd name="connsiteX275" fmla="*/ 11410084 w 12192000"/>
              <a:gd name="connsiteY275" fmla="*/ 4198342 h 4454665"/>
              <a:gd name="connsiteX276" fmla="*/ 11424480 w 12192000"/>
              <a:gd name="connsiteY276" fmla="*/ 4212892 h 4454665"/>
              <a:gd name="connsiteX277" fmla="*/ 11426536 w 12192000"/>
              <a:gd name="connsiteY277" fmla="*/ 4212892 h 4454665"/>
              <a:gd name="connsiteX278" fmla="*/ 11471780 w 12192000"/>
              <a:gd name="connsiteY278" fmla="*/ 4185872 h 4454665"/>
              <a:gd name="connsiteX279" fmla="*/ 11488233 w 12192000"/>
              <a:gd name="connsiteY279" fmla="*/ 4200421 h 4454665"/>
              <a:gd name="connsiteX280" fmla="*/ 11475894 w 12192000"/>
              <a:gd name="connsiteY280" fmla="*/ 4250304 h 4454665"/>
              <a:gd name="connsiteX281" fmla="*/ 11475894 w 12192000"/>
              <a:gd name="connsiteY281" fmla="*/ 4252383 h 4454665"/>
              <a:gd name="connsiteX282" fmla="*/ 11494402 w 12192000"/>
              <a:gd name="connsiteY282" fmla="*/ 4262774 h 4454665"/>
              <a:gd name="connsiteX283" fmla="*/ 11494402 w 12192000"/>
              <a:gd name="connsiteY283" fmla="*/ 4264853 h 4454665"/>
              <a:gd name="connsiteX284" fmla="*/ 11496459 w 12192000"/>
              <a:gd name="connsiteY284" fmla="*/ 4262774 h 4454665"/>
              <a:gd name="connsiteX285" fmla="*/ 11533476 w 12192000"/>
              <a:gd name="connsiteY285" fmla="*/ 4225363 h 4454665"/>
              <a:gd name="connsiteX286" fmla="*/ 11551985 w 12192000"/>
              <a:gd name="connsiteY286" fmla="*/ 4233677 h 4454665"/>
              <a:gd name="connsiteX287" fmla="*/ 11549928 w 12192000"/>
              <a:gd name="connsiteY287" fmla="*/ 4260697 h 4454665"/>
              <a:gd name="connsiteX288" fmla="*/ 11551985 w 12192000"/>
              <a:gd name="connsiteY288" fmla="*/ 4285638 h 4454665"/>
              <a:gd name="connsiteX289" fmla="*/ 11551985 w 12192000"/>
              <a:gd name="connsiteY289" fmla="*/ 4287716 h 4454665"/>
              <a:gd name="connsiteX290" fmla="*/ 11554042 w 12192000"/>
              <a:gd name="connsiteY290" fmla="*/ 4287716 h 4454665"/>
              <a:gd name="connsiteX291" fmla="*/ 11574607 w 12192000"/>
              <a:gd name="connsiteY291" fmla="*/ 4293951 h 4454665"/>
              <a:gd name="connsiteX292" fmla="*/ 11576663 w 12192000"/>
              <a:gd name="connsiteY292" fmla="*/ 4293951 h 4454665"/>
              <a:gd name="connsiteX293" fmla="*/ 11601342 w 12192000"/>
              <a:gd name="connsiteY293" fmla="*/ 4248226 h 4454665"/>
              <a:gd name="connsiteX294" fmla="*/ 11623964 w 12192000"/>
              <a:gd name="connsiteY294" fmla="*/ 4250304 h 4454665"/>
              <a:gd name="connsiteX295" fmla="*/ 11636303 w 12192000"/>
              <a:gd name="connsiteY295" fmla="*/ 4302265 h 4454665"/>
              <a:gd name="connsiteX296" fmla="*/ 11638359 w 12192000"/>
              <a:gd name="connsiteY296" fmla="*/ 4302265 h 4454665"/>
              <a:gd name="connsiteX297" fmla="*/ 11658925 w 12192000"/>
              <a:gd name="connsiteY297" fmla="*/ 4302265 h 4454665"/>
              <a:gd name="connsiteX298" fmla="*/ 11660982 w 12192000"/>
              <a:gd name="connsiteY298" fmla="*/ 4302265 h 4454665"/>
              <a:gd name="connsiteX299" fmla="*/ 11675378 w 12192000"/>
              <a:gd name="connsiteY299" fmla="*/ 4250304 h 4454665"/>
              <a:gd name="connsiteX300" fmla="*/ 11695943 w 12192000"/>
              <a:gd name="connsiteY300" fmla="*/ 4248226 h 4454665"/>
              <a:gd name="connsiteX301" fmla="*/ 11722678 w 12192000"/>
              <a:gd name="connsiteY301" fmla="*/ 4293951 h 4454665"/>
              <a:gd name="connsiteX302" fmla="*/ 11743243 w 12192000"/>
              <a:gd name="connsiteY302" fmla="*/ 4287716 h 4454665"/>
              <a:gd name="connsiteX303" fmla="*/ 11745300 w 12192000"/>
              <a:gd name="connsiteY303" fmla="*/ 4287716 h 4454665"/>
              <a:gd name="connsiteX304" fmla="*/ 11747356 w 12192000"/>
              <a:gd name="connsiteY304" fmla="*/ 4260697 h 4454665"/>
              <a:gd name="connsiteX305" fmla="*/ 11745300 w 12192000"/>
              <a:gd name="connsiteY305" fmla="*/ 4233677 h 4454665"/>
              <a:gd name="connsiteX306" fmla="*/ 11765865 w 12192000"/>
              <a:gd name="connsiteY306" fmla="*/ 4225363 h 4454665"/>
              <a:gd name="connsiteX307" fmla="*/ 11802882 w 12192000"/>
              <a:gd name="connsiteY307" fmla="*/ 4262774 h 4454665"/>
              <a:gd name="connsiteX308" fmla="*/ 11821391 w 12192000"/>
              <a:gd name="connsiteY308" fmla="*/ 4252383 h 4454665"/>
              <a:gd name="connsiteX309" fmla="*/ 11823448 w 12192000"/>
              <a:gd name="connsiteY309" fmla="*/ 4250304 h 4454665"/>
              <a:gd name="connsiteX310" fmla="*/ 11823448 w 12192000"/>
              <a:gd name="connsiteY310" fmla="*/ 4248226 h 4454665"/>
              <a:gd name="connsiteX311" fmla="*/ 11809052 w 12192000"/>
              <a:gd name="connsiteY311" fmla="*/ 4200421 h 4454665"/>
              <a:gd name="connsiteX312" fmla="*/ 11825504 w 12192000"/>
              <a:gd name="connsiteY312" fmla="*/ 4185872 h 4454665"/>
              <a:gd name="connsiteX313" fmla="*/ 11870748 w 12192000"/>
              <a:gd name="connsiteY313" fmla="*/ 4212892 h 4454665"/>
              <a:gd name="connsiteX314" fmla="*/ 11872805 w 12192000"/>
              <a:gd name="connsiteY314" fmla="*/ 4212892 h 4454665"/>
              <a:gd name="connsiteX315" fmla="*/ 11887201 w 12192000"/>
              <a:gd name="connsiteY315" fmla="*/ 4196265 h 4454665"/>
              <a:gd name="connsiteX316" fmla="*/ 11889257 w 12192000"/>
              <a:gd name="connsiteY316" fmla="*/ 4196265 h 4454665"/>
              <a:gd name="connsiteX317" fmla="*/ 11862522 w 12192000"/>
              <a:gd name="connsiteY317" fmla="*/ 4150539 h 4454665"/>
              <a:gd name="connsiteX318" fmla="*/ 11874861 w 12192000"/>
              <a:gd name="connsiteY318" fmla="*/ 4131833 h 4454665"/>
              <a:gd name="connsiteX319" fmla="*/ 11926275 w 12192000"/>
              <a:gd name="connsiteY319" fmla="*/ 4146381 h 4454665"/>
              <a:gd name="connsiteX320" fmla="*/ 11928331 w 12192000"/>
              <a:gd name="connsiteY320" fmla="*/ 4144303 h 4454665"/>
              <a:gd name="connsiteX321" fmla="*/ 11938614 w 12192000"/>
              <a:gd name="connsiteY321" fmla="*/ 4125597 h 4454665"/>
              <a:gd name="connsiteX322" fmla="*/ 11938614 w 12192000"/>
              <a:gd name="connsiteY322" fmla="*/ 4123519 h 4454665"/>
              <a:gd name="connsiteX323" fmla="*/ 11901596 w 12192000"/>
              <a:gd name="connsiteY323" fmla="*/ 4088184 h 4454665"/>
              <a:gd name="connsiteX324" fmla="*/ 11909822 w 12192000"/>
              <a:gd name="connsiteY324" fmla="*/ 4067401 h 4454665"/>
              <a:gd name="connsiteX325" fmla="*/ 11961236 w 12192000"/>
              <a:gd name="connsiteY325" fmla="*/ 4067401 h 4454665"/>
              <a:gd name="connsiteX326" fmla="*/ 11963292 w 12192000"/>
              <a:gd name="connsiteY326" fmla="*/ 4067401 h 4454665"/>
              <a:gd name="connsiteX327" fmla="*/ 11967405 w 12192000"/>
              <a:gd name="connsiteY327" fmla="*/ 4046616 h 4454665"/>
              <a:gd name="connsiteX328" fmla="*/ 11967405 w 12192000"/>
              <a:gd name="connsiteY328" fmla="*/ 4044537 h 4454665"/>
              <a:gd name="connsiteX329" fmla="*/ 11922162 w 12192000"/>
              <a:gd name="connsiteY329" fmla="*/ 4017517 h 4454665"/>
              <a:gd name="connsiteX330" fmla="*/ 11926275 w 12192000"/>
              <a:gd name="connsiteY330" fmla="*/ 3996733 h 4454665"/>
              <a:gd name="connsiteX331" fmla="*/ 11975632 w 12192000"/>
              <a:gd name="connsiteY331" fmla="*/ 3982184 h 4454665"/>
              <a:gd name="connsiteX332" fmla="*/ 11977688 w 12192000"/>
              <a:gd name="connsiteY332" fmla="*/ 3982184 h 4454665"/>
              <a:gd name="connsiteX333" fmla="*/ 11977688 w 12192000"/>
              <a:gd name="connsiteY333" fmla="*/ 3969713 h 4454665"/>
              <a:gd name="connsiteX334" fmla="*/ 11977688 w 12192000"/>
              <a:gd name="connsiteY334" fmla="*/ 3959320 h 4454665"/>
              <a:gd name="connsiteX335" fmla="*/ 11975632 w 12192000"/>
              <a:gd name="connsiteY335" fmla="*/ 3959320 h 4454665"/>
              <a:gd name="connsiteX336" fmla="*/ 11926275 w 12192000"/>
              <a:gd name="connsiteY336" fmla="*/ 3944772 h 4454665"/>
              <a:gd name="connsiteX337" fmla="*/ 11924218 w 12192000"/>
              <a:gd name="connsiteY337" fmla="*/ 3923987 h 4454665"/>
              <a:gd name="connsiteX338" fmla="*/ 11967405 w 12192000"/>
              <a:gd name="connsiteY338" fmla="*/ 3896967 h 4454665"/>
              <a:gd name="connsiteX339" fmla="*/ 11969462 w 12192000"/>
              <a:gd name="connsiteY339" fmla="*/ 3896967 h 4454665"/>
              <a:gd name="connsiteX340" fmla="*/ 11969462 w 12192000"/>
              <a:gd name="connsiteY340" fmla="*/ 3894888 h 4454665"/>
              <a:gd name="connsiteX341" fmla="*/ 11963292 w 12192000"/>
              <a:gd name="connsiteY341" fmla="*/ 3874104 h 4454665"/>
              <a:gd name="connsiteX342" fmla="*/ 11961236 w 12192000"/>
              <a:gd name="connsiteY342" fmla="*/ 3874104 h 4454665"/>
              <a:gd name="connsiteX343" fmla="*/ 11909822 w 12192000"/>
              <a:gd name="connsiteY343" fmla="*/ 3874104 h 4454665"/>
              <a:gd name="connsiteX344" fmla="*/ 11901596 w 12192000"/>
              <a:gd name="connsiteY344" fmla="*/ 3853320 h 4454665"/>
              <a:gd name="connsiteX345" fmla="*/ 11938614 w 12192000"/>
              <a:gd name="connsiteY345" fmla="*/ 3815908 h 4454665"/>
              <a:gd name="connsiteX346" fmla="*/ 11938614 w 12192000"/>
              <a:gd name="connsiteY346" fmla="*/ 3813829 h 4454665"/>
              <a:gd name="connsiteX347" fmla="*/ 11928331 w 12192000"/>
              <a:gd name="connsiteY347" fmla="*/ 3795123 h 4454665"/>
              <a:gd name="connsiteX348" fmla="*/ 11926275 w 12192000"/>
              <a:gd name="connsiteY348" fmla="*/ 3795123 h 4454665"/>
              <a:gd name="connsiteX349" fmla="*/ 11876918 w 12192000"/>
              <a:gd name="connsiteY349" fmla="*/ 3807594 h 4454665"/>
              <a:gd name="connsiteX350" fmla="*/ 11862522 w 12192000"/>
              <a:gd name="connsiteY350" fmla="*/ 3790966 h 4454665"/>
              <a:gd name="connsiteX351" fmla="*/ 11889257 w 12192000"/>
              <a:gd name="connsiteY351" fmla="*/ 3745240 h 4454665"/>
              <a:gd name="connsiteX352" fmla="*/ 11889257 w 12192000"/>
              <a:gd name="connsiteY352" fmla="*/ 3743162 h 4454665"/>
              <a:gd name="connsiteX353" fmla="*/ 11872805 w 12192000"/>
              <a:gd name="connsiteY353" fmla="*/ 3728612 h 4454665"/>
              <a:gd name="connsiteX354" fmla="*/ 11827561 w 12192000"/>
              <a:gd name="connsiteY354" fmla="*/ 3753554 h 4454665"/>
              <a:gd name="connsiteX355" fmla="*/ 11809052 w 12192000"/>
              <a:gd name="connsiteY355" fmla="*/ 3741083 h 4454665"/>
              <a:gd name="connsiteX356" fmla="*/ 11823448 w 12192000"/>
              <a:gd name="connsiteY356" fmla="*/ 3691200 h 4454665"/>
              <a:gd name="connsiteX357" fmla="*/ 11823448 w 12192000"/>
              <a:gd name="connsiteY357" fmla="*/ 3689122 h 4454665"/>
              <a:gd name="connsiteX358" fmla="*/ 11804939 w 12192000"/>
              <a:gd name="connsiteY358" fmla="*/ 3678730 h 4454665"/>
              <a:gd name="connsiteX359" fmla="*/ 11802882 w 12192000"/>
              <a:gd name="connsiteY359" fmla="*/ 3676651 h 4454665"/>
              <a:gd name="connsiteX360" fmla="*/ 11802882 w 12192000"/>
              <a:gd name="connsiteY360" fmla="*/ 3678730 h 4454665"/>
              <a:gd name="connsiteX361" fmla="*/ 11765865 w 12192000"/>
              <a:gd name="connsiteY361" fmla="*/ 3714063 h 4454665"/>
              <a:gd name="connsiteX362" fmla="*/ 11745300 w 12192000"/>
              <a:gd name="connsiteY362" fmla="*/ 3705750 h 4454665"/>
              <a:gd name="connsiteX363" fmla="*/ 11749412 w 12192000"/>
              <a:gd name="connsiteY363" fmla="*/ 3678730 h 4454665"/>
              <a:gd name="connsiteX364" fmla="*/ 11745300 w 12192000"/>
              <a:gd name="connsiteY364" fmla="*/ 3653788 h 4454665"/>
              <a:gd name="connsiteX365" fmla="*/ 11745300 w 12192000"/>
              <a:gd name="connsiteY365" fmla="*/ 3651710 h 4454665"/>
              <a:gd name="connsiteX366" fmla="*/ 11743243 w 12192000"/>
              <a:gd name="connsiteY366" fmla="*/ 3651710 h 4454665"/>
              <a:gd name="connsiteX367" fmla="*/ 11722678 w 12192000"/>
              <a:gd name="connsiteY367" fmla="*/ 3647553 h 4454665"/>
              <a:gd name="connsiteX368" fmla="*/ 11695943 w 12192000"/>
              <a:gd name="connsiteY368" fmla="*/ 3693279 h 4454665"/>
              <a:gd name="connsiteX369" fmla="*/ 11673321 w 12192000"/>
              <a:gd name="connsiteY369" fmla="*/ 3689122 h 4454665"/>
              <a:gd name="connsiteX370" fmla="*/ 11660982 w 12192000"/>
              <a:gd name="connsiteY370" fmla="*/ 3639239 h 4454665"/>
              <a:gd name="connsiteX371" fmla="*/ 11658925 w 12192000"/>
              <a:gd name="connsiteY371" fmla="*/ 3639239 h 4454665"/>
              <a:gd name="connsiteX372" fmla="*/ 11638359 w 12192000"/>
              <a:gd name="connsiteY372" fmla="*/ 3639239 h 4454665"/>
              <a:gd name="connsiteX373" fmla="*/ 11636303 w 12192000"/>
              <a:gd name="connsiteY373" fmla="*/ 3639239 h 4454665"/>
              <a:gd name="connsiteX374" fmla="*/ 0 w 12192000"/>
              <a:gd name="connsiteY374" fmla="*/ 0 h 4454665"/>
              <a:gd name="connsiteX375" fmla="*/ 12192000 w 12192000"/>
              <a:gd name="connsiteY375" fmla="*/ 0 h 4454665"/>
              <a:gd name="connsiteX376" fmla="*/ 12192000 w 12192000"/>
              <a:gd name="connsiteY376" fmla="*/ 4454665 h 4454665"/>
              <a:gd name="connsiteX377" fmla="*/ 4539049 w 12192000"/>
              <a:gd name="connsiteY377" fmla="*/ 4454665 h 4454665"/>
              <a:gd name="connsiteX378" fmla="*/ 0 w 12192000"/>
              <a:gd name="connsiteY378" fmla="*/ 4454665 h 4454665"/>
              <a:gd name="connsiteX379" fmla="*/ 0 w 12192000"/>
              <a:gd name="connsiteY379" fmla="*/ 3869778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4454665">
                <a:moveTo>
                  <a:pt x="11603402" y="4036670"/>
                </a:moveTo>
                <a:cubicBezTo>
                  <a:pt x="11607483" y="4034586"/>
                  <a:pt x="11609524" y="4034586"/>
                  <a:pt x="11613605" y="4036670"/>
                </a:cubicBezTo>
                <a:cubicBezTo>
                  <a:pt x="11615645" y="4038755"/>
                  <a:pt x="11617686" y="4040839"/>
                  <a:pt x="11617686" y="4045008"/>
                </a:cubicBezTo>
                <a:cubicBezTo>
                  <a:pt x="11623808" y="4147152"/>
                  <a:pt x="11623808" y="4147152"/>
                  <a:pt x="11623808" y="4147152"/>
                </a:cubicBezTo>
                <a:cubicBezTo>
                  <a:pt x="11625848" y="4153405"/>
                  <a:pt x="11623808" y="4155490"/>
                  <a:pt x="11621767" y="4157574"/>
                </a:cubicBezTo>
                <a:cubicBezTo>
                  <a:pt x="11619727" y="4159659"/>
                  <a:pt x="11617686" y="4157574"/>
                  <a:pt x="11615645" y="4157574"/>
                </a:cubicBezTo>
                <a:cubicBezTo>
                  <a:pt x="11570752" y="4147152"/>
                  <a:pt x="11540142" y="4128390"/>
                  <a:pt x="11509533" y="4095038"/>
                </a:cubicBezTo>
                <a:cubicBezTo>
                  <a:pt x="11507492" y="4092954"/>
                  <a:pt x="11505451" y="4090869"/>
                  <a:pt x="11505451" y="4088785"/>
                </a:cubicBezTo>
                <a:cubicBezTo>
                  <a:pt x="11505451" y="4088785"/>
                  <a:pt x="11505451" y="4088785"/>
                  <a:pt x="11505451" y="4086699"/>
                </a:cubicBezTo>
                <a:cubicBezTo>
                  <a:pt x="11505451" y="4084615"/>
                  <a:pt x="11509533" y="4082530"/>
                  <a:pt x="11511573" y="4082530"/>
                </a:cubicBezTo>
                <a:cubicBezTo>
                  <a:pt x="11603402" y="4036670"/>
                  <a:pt x="11603402" y="4036670"/>
                  <a:pt x="11603402" y="4036670"/>
                </a:cubicBezTo>
                <a:close/>
                <a:moveTo>
                  <a:pt x="11686136" y="4034586"/>
                </a:moveTo>
                <a:cubicBezTo>
                  <a:pt x="11690256" y="4034586"/>
                  <a:pt x="11692317" y="4034586"/>
                  <a:pt x="11696438" y="4034586"/>
                </a:cubicBezTo>
                <a:cubicBezTo>
                  <a:pt x="11787097" y="4080352"/>
                  <a:pt x="11787097" y="4080352"/>
                  <a:pt x="11787097" y="4080352"/>
                </a:cubicBezTo>
                <a:cubicBezTo>
                  <a:pt x="11791218" y="4082432"/>
                  <a:pt x="11793278" y="4084512"/>
                  <a:pt x="11795339" y="4086593"/>
                </a:cubicBezTo>
                <a:cubicBezTo>
                  <a:pt x="11795339" y="4088673"/>
                  <a:pt x="11793278" y="4090753"/>
                  <a:pt x="11791218" y="4092833"/>
                </a:cubicBezTo>
                <a:cubicBezTo>
                  <a:pt x="11760312" y="4126117"/>
                  <a:pt x="11727344" y="4144840"/>
                  <a:pt x="11684076" y="4155241"/>
                </a:cubicBezTo>
                <a:cubicBezTo>
                  <a:pt x="11679954" y="4157321"/>
                  <a:pt x="11677894" y="4157321"/>
                  <a:pt x="11675833" y="4155241"/>
                </a:cubicBezTo>
                <a:cubicBezTo>
                  <a:pt x="11673773" y="4153161"/>
                  <a:pt x="11673773" y="4149000"/>
                  <a:pt x="11673773" y="4146920"/>
                </a:cubicBezTo>
                <a:cubicBezTo>
                  <a:pt x="11682015" y="4042907"/>
                  <a:pt x="11682015" y="4042907"/>
                  <a:pt x="11682015" y="4042907"/>
                </a:cubicBezTo>
                <a:cubicBezTo>
                  <a:pt x="11682015" y="4040827"/>
                  <a:pt x="11684076" y="4036666"/>
                  <a:pt x="11686136" y="4034586"/>
                </a:cubicBezTo>
                <a:close/>
                <a:moveTo>
                  <a:pt x="10868401" y="3994843"/>
                </a:moveTo>
                <a:cubicBezTo>
                  <a:pt x="10868401" y="3994843"/>
                  <a:pt x="10868401" y="3994843"/>
                  <a:pt x="10868401" y="4038046"/>
                </a:cubicBezTo>
                <a:cubicBezTo>
                  <a:pt x="10868401" y="4038046"/>
                  <a:pt x="10841333" y="4046275"/>
                  <a:pt x="10820512" y="4046275"/>
                </a:cubicBezTo>
                <a:cubicBezTo>
                  <a:pt x="10803855" y="4046275"/>
                  <a:pt x="10801773" y="4029817"/>
                  <a:pt x="10801773" y="4021588"/>
                </a:cubicBezTo>
                <a:cubicBezTo>
                  <a:pt x="10801773" y="4007187"/>
                  <a:pt x="10810102" y="3998958"/>
                  <a:pt x="10826759" y="3996901"/>
                </a:cubicBezTo>
                <a:close/>
                <a:moveTo>
                  <a:pt x="10518900" y="3924709"/>
                </a:moveTo>
                <a:cubicBezTo>
                  <a:pt x="10547537" y="3924709"/>
                  <a:pt x="10559811" y="3941316"/>
                  <a:pt x="10559811" y="3984908"/>
                </a:cubicBezTo>
                <a:cubicBezTo>
                  <a:pt x="10559811" y="4022272"/>
                  <a:pt x="10553675" y="4045106"/>
                  <a:pt x="10518900" y="4045106"/>
                </a:cubicBezTo>
                <a:cubicBezTo>
                  <a:pt x="10484125" y="4045106"/>
                  <a:pt x="10477988" y="4022272"/>
                  <a:pt x="10477988" y="3984908"/>
                </a:cubicBezTo>
                <a:cubicBezTo>
                  <a:pt x="10477988" y="3941316"/>
                  <a:pt x="10488216" y="3924709"/>
                  <a:pt x="10518900" y="3924709"/>
                </a:cubicBezTo>
                <a:close/>
                <a:moveTo>
                  <a:pt x="11673123" y="3916397"/>
                </a:moveTo>
                <a:cubicBezTo>
                  <a:pt x="11675950" y="3915878"/>
                  <a:pt x="11679033" y="3916397"/>
                  <a:pt x="11682116" y="3917436"/>
                </a:cubicBezTo>
                <a:cubicBezTo>
                  <a:pt x="11698562" y="3929905"/>
                  <a:pt x="11708840" y="3948607"/>
                  <a:pt x="11708840" y="3969387"/>
                </a:cubicBezTo>
                <a:cubicBezTo>
                  <a:pt x="11708840" y="4000558"/>
                  <a:pt x="11682116" y="4027572"/>
                  <a:pt x="11649226" y="4027572"/>
                </a:cubicBezTo>
                <a:cubicBezTo>
                  <a:pt x="11616336" y="4027572"/>
                  <a:pt x="11589612" y="4000558"/>
                  <a:pt x="11589612" y="3969387"/>
                </a:cubicBezTo>
                <a:cubicBezTo>
                  <a:pt x="11589612" y="3948607"/>
                  <a:pt x="11599890" y="3929905"/>
                  <a:pt x="11616336" y="3919515"/>
                </a:cubicBezTo>
                <a:cubicBezTo>
                  <a:pt x="11622503" y="3915358"/>
                  <a:pt x="11628669" y="3915358"/>
                  <a:pt x="11632781" y="3921592"/>
                </a:cubicBezTo>
                <a:cubicBezTo>
                  <a:pt x="11636892" y="3927827"/>
                  <a:pt x="11634837" y="3934060"/>
                  <a:pt x="11630725" y="3938217"/>
                </a:cubicBezTo>
                <a:cubicBezTo>
                  <a:pt x="11620447" y="3944451"/>
                  <a:pt x="11614280" y="3956919"/>
                  <a:pt x="11614280" y="3969387"/>
                </a:cubicBezTo>
                <a:cubicBezTo>
                  <a:pt x="11614280" y="3988090"/>
                  <a:pt x="11630725" y="4004714"/>
                  <a:pt x="11649226" y="4004714"/>
                </a:cubicBezTo>
                <a:cubicBezTo>
                  <a:pt x="11667727" y="4004714"/>
                  <a:pt x="11684172" y="3988090"/>
                  <a:pt x="11684172" y="3969387"/>
                </a:cubicBezTo>
                <a:cubicBezTo>
                  <a:pt x="11684172" y="3956919"/>
                  <a:pt x="11678005" y="3944451"/>
                  <a:pt x="11667727" y="3938217"/>
                </a:cubicBezTo>
                <a:cubicBezTo>
                  <a:pt x="11663616" y="3934060"/>
                  <a:pt x="11661560" y="3927827"/>
                  <a:pt x="11665671" y="3921592"/>
                </a:cubicBezTo>
                <a:cubicBezTo>
                  <a:pt x="11667727" y="3918476"/>
                  <a:pt x="11670297" y="3916917"/>
                  <a:pt x="11673123" y="3916397"/>
                </a:cubicBezTo>
                <a:close/>
                <a:moveTo>
                  <a:pt x="11822057" y="3901331"/>
                </a:moveTo>
                <a:cubicBezTo>
                  <a:pt x="11824124" y="3901331"/>
                  <a:pt x="11826190" y="3905483"/>
                  <a:pt x="11826190" y="3907560"/>
                </a:cubicBezTo>
                <a:cubicBezTo>
                  <a:pt x="11838588" y="3951158"/>
                  <a:pt x="11838588" y="3988528"/>
                  <a:pt x="11826190" y="4032127"/>
                </a:cubicBezTo>
                <a:cubicBezTo>
                  <a:pt x="11824124" y="4036279"/>
                  <a:pt x="11824124" y="4038355"/>
                  <a:pt x="11822057" y="4038355"/>
                </a:cubicBezTo>
                <a:cubicBezTo>
                  <a:pt x="11817924" y="4040431"/>
                  <a:pt x="11815858" y="4038355"/>
                  <a:pt x="11813791" y="4036279"/>
                </a:cubicBezTo>
                <a:cubicBezTo>
                  <a:pt x="11729066" y="3978147"/>
                  <a:pt x="11729066" y="3978147"/>
                  <a:pt x="11729066" y="3978147"/>
                </a:cubicBezTo>
                <a:cubicBezTo>
                  <a:pt x="11724933" y="3976072"/>
                  <a:pt x="11722867" y="3973995"/>
                  <a:pt x="11722867" y="3969843"/>
                </a:cubicBezTo>
                <a:cubicBezTo>
                  <a:pt x="11722867" y="3967767"/>
                  <a:pt x="11724933" y="3963615"/>
                  <a:pt x="11729066" y="3961539"/>
                </a:cubicBezTo>
                <a:cubicBezTo>
                  <a:pt x="11813791" y="3903408"/>
                  <a:pt x="11813791" y="3903408"/>
                  <a:pt x="11813791" y="3903408"/>
                </a:cubicBezTo>
                <a:cubicBezTo>
                  <a:pt x="11815858" y="3901331"/>
                  <a:pt x="11819991" y="3901331"/>
                  <a:pt x="11822057" y="3901331"/>
                </a:cubicBezTo>
                <a:close/>
                <a:moveTo>
                  <a:pt x="11476229" y="3901331"/>
                </a:moveTo>
                <a:cubicBezTo>
                  <a:pt x="11480320" y="3901331"/>
                  <a:pt x="11482366" y="3903408"/>
                  <a:pt x="11484412" y="3905483"/>
                </a:cubicBezTo>
                <a:cubicBezTo>
                  <a:pt x="11568280" y="3961539"/>
                  <a:pt x="11568280" y="3961539"/>
                  <a:pt x="11568280" y="3961539"/>
                </a:cubicBezTo>
                <a:cubicBezTo>
                  <a:pt x="11572371" y="3963615"/>
                  <a:pt x="11574417" y="3967767"/>
                  <a:pt x="11574417" y="3969843"/>
                </a:cubicBezTo>
                <a:cubicBezTo>
                  <a:pt x="11574417" y="3973995"/>
                  <a:pt x="11572371" y="3976072"/>
                  <a:pt x="11568280" y="3978147"/>
                </a:cubicBezTo>
                <a:lnTo>
                  <a:pt x="11484412" y="4036279"/>
                </a:lnTo>
                <a:cubicBezTo>
                  <a:pt x="11480320" y="4038355"/>
                  <a:pt x="11478275" y="4040431"/>
                  <a:pt x="11476229" y="4038355"/>
                </a:cubicBezTo>
                <a:cubicBezTo>
                  <a:pt x="11474184" y="4038355"/>
                  <a:pt x="11472138" y="4036279"/>
                  <a:pt x="11472138" y="4032127"/>
                </a:cubicBezTo>
                <a:cubicBezTo>
                  <a:pt x="11459865" y="3988528"/>
                  <a:pt x="11459865" y="3953234"/>
                  <a:pt x="11472138" y="3907560"/>
                </a:cubicBezTo>
                <a:cubicBezTo>
                  <a:pt x="11472138" y="3905483"/>
                  <a:pt x="11474184" y="3903408"/>
                  <a:pt x="11476229" y="3901331"/>
                </a:cubicBezTo>
                <a:close/>
                <a:moveTo>
                  <a:pt x="11088184" y="3890811"/>
                </a:moveTo>
                <a:cubicBezTo>
                  <a:pt x="11086131" y="3890811"/>
                  <a:pt x="11084078" y="3890811"/>
                  <a:pt x="11082024" y="3892889"/>
                </a:cubicBezTo>
                <a:cubicBezTo>
                  <a:pt x="11079972" y="3894966"/>
                  <a:pt x="11079972" y="3897043"/>
                  <a:pt x="11079972" y="3899119"/>
                </a:cubicBezTo>
                <a:cubicBezTo>
                  <a:pt x="11121033" y="4056970"/>
                  <a:pt x="11121033" y="4056970"/>
                  <a:pt x="11121033" y="4056970"/>
                </a:cubicBezTo>
                <a:cubicBezTo>
                  <a:pt x="11123086" y="4065278"/>
                  <a:pt x="11131299" y="4077739"/>
                  <a:pt x="11145670" y="4077739"/>
                </a:cubicBezTo>
                <a:cubicBezTo>
                  <a:pt x="11153882" y="4077739"/>
                  <a:pt x="11153882" y="4077739"/>
                  <a:pt x="11153882" y="4077739"/>
                </a:cubicBezTo>
                <a:cubicBezTo>
                  <a:pt x="11151829" y="4081893"/>
                  <a:pt x="11151829" y="4083971"/>
                  <a:pt x="11149776" y="4086047"/>
                </a:cubicBezTo>
                <a:cubicBezTo>
                  <a:pt x="11149776" y="4088124"/>
                  <a:pt x="11149776" y="4088124"/>
                  <a:pt x="11149776" y="4088124"/>
                </a:cubicBezTo>
                <a:cubicBezTo>
                  <a:pt x="11147723" y="4094356"/>
                  <a:pt x="11145670" y="4106817"/>
                  <a:pt x="11125139" y="4106817"/>
                </a:cubicBezTo>
                <a:cubicBezTo>
                  <a:pt x="11090237" y="4104740"/>
                  <a:pt x="11090237" y="4104740"/>
                  <a:pt x="11090237" y="4104740"/>
                </a:cubicBezTo>
                <a:cubicBezTo>
                  <a:pt x="11088184" y="4102663"/>
                  <a:pt x="11086131" y="4104740"/>
                  <a:pt x="11084078" y="4106817"/>
                </a:cubicBezTo>
                <a:cubicBezTo>
                  <a:pt x="11082024" y="4106817"/>
                  <a:pt x="11082024" y="4108894"/>
                  <a:pt x="11082024" y="4110971"/>
                </a:cubicBezTo>
                <a:cubicBezTo>
                  <a:pt x="11082024" y="4129664"/>
                  <a:pt x="11082024" y="4129664"/>
                  <a:pt x="11082024" y="4129664"/>
                </a:cubicBezTo>
                <a:cubicBezTo>
                  <a:pt x="11082024" y="4133818"/>
                  <a:pt x="11084078" y="4135895"/>
                  <a:pt x="11088184" y="4135895"/>
                </a:cubicBezTo>
                <a:cubicBezTo>
                  <a:pt x="11098449" y="4140048"/>
                  <a:pt x="11118980" y="4142125"/>
                  <a:pt x="11135404" y="4142125"/>
                </a:cubicBezTo>
                <a:cubicBezTo>
                  <a:pt x="11135404" y="4142125"/>
                  <a:pt x="11135404" y="4142125"/>
                  <a:pt x="11137458" y="4142125"/>
                </a:cubicBezTo>
                <a:cubicBezTo>
                  <a:pt x="11164148" y="4142125"/>
                  <a:pt x="11182625" y="4125510"/>
                  <a:pt x="11190838" y="4090201"/>
                </a:cubicBezTo>
                <a:cubicBezTo>
                  <a:pt x="11201103" y="4050738"/>
                  <a:pt x="11215474" y="3998814"/>
                  <a:pt x="11223687" y="3961429"/>
                </a:cubicBezTo>
                <a:cubicBezTo>
                  <a:pt x="11227793" y="3944813"/>
                  <a:pt x="11231899" y="3930274"/>
                  <a:pt x="11236005" y="3919889"/>
                </a:cubicBezTo>
                <a:cubicBezTo>
                  <a:pt x="11240111" y="3899119"/>
                  <a:pt x="11240111" y="3899119"/>
                  <a:pt x="11240111" y="3899119"/>
                </a:cubicBezTo>
                <a:cubicBezTo>
                  <a:pt x="11240111" y="3897043"/>
                  <a:pt x="11240111" y="3894966"/>
                  <a:pt x="11238058" y="3892889"/>
                </a:cubicBezTo>
                <a:cubicBezTo>
                  <a:pt x="11238058" y="3890811"/>
                  <a:pt x="11236005" y="3890811"/>
                  <a:pt x="11233952" y="3890811"/>
                </a:cubicBezTo>
                <a:cubicBezTo>
                  <a:pt x="11205209" y="3890811"/>
                  <a:pt x="11205209" y="3890811"/>
                  <a:pt x="11205209" y="3890811"/>
                </a:cubicBezTo>
                <a:cubicBezTo>
                  <a:pt x="11203156" y="3890811"/>
                  <a:pt x="11199050" y="3892889"/>
                  <a:pt x="11199050" y="3894966"/>
                </a:cubicBezTo>
                <a:cubicBezTo>
                  <a:pt x="11162094" y="4036200"/>
                  <a:pt x="11162094" y="4036200"/>
                  <a:pt x="11162094" y="4036200"/>
                </a:cubicBezTo>
                <a:cubicBezTo>
                  <a:pt x="11160041" y="4036200"/>
                  <a:pt x="11160041" y="4036200"/>
                  <a:pt x="11160041" y="4036200"/>
                </a:cubicBezTo>
                <a:cubicBezTo>
                  <a:pt x="11121033" y="3894966"/>
                  <a:pt x="11121033" y="3894966"/>
                  <a:pt x="11121033" y="3894966"/>
                </a:cubicBezTo>
                <a:cubicBezTo>
                  <a:pt x="11121033" y="3892889"/>
                  <a:pt x="11118980" y="3890811"/>
                  <a:pt x="11114874" y="3890811"/>
                </a:cubicBezTo>
                <a:cubicBezTo>
                  <a:pt x="11088184" y="3890811"/>
                  <a:pt x="11088184" y="3890811"/>
                  <a:pt x="11088184" y="3890811"/>
                </a:cubicBezTo>
                <a:close/>
                <a:moveTo>
                  <a:pt x="11048412" y="3888474"/>
                </a:moveTo>
                <a:cubicBezTo>
                  <a:pt x="11030001" y="3888474"/>
                  <a:pt x="11011591" y="3900959"/>
                  <a:pt x="10999317" y="3909283"/>
                </a:cubicBezTo>
                <a:cubicBezTo>
                  <a:pt x="10999317" y="3896798"/>
                  <a:pt x="10999317" y="3896798"/>
                  <a:pt x="10999317" y="3896798"/>
                </a:cubicBezTo>
                <a:cubicBezTo>
                  <a:pt x="10999317" y="3892635"/>
                  <a:pt x="10997272" y="3890555"/>
                  <a:pt x="10993181" y="3890555"/>
                </a:cubicBezTo>
                <a:cubicBezTo>
                  <a:pt x="10964542" y="3890555"/>
                  <a:pt x="10964542" y="3890555"/>
                  <a:pt x="10964542" y="3890555"/>
                </a:cubicBezTo>
                <a:cubicBezTo>
                  <a:pt x="10960451" y="3890555"/>
                  <a:pt x="10958406" y="3892635"/>
                  <a:pt x="10958406" y="3896798"/>
                </a:cubicBezTo>
                <a:cubicBezTo>
                  <a:pt x="10958406" y="4071593"/>
                  <a:pt x="10958406" y="4071593"/>
                  <a:pt x="10958406" y="4071593"/>
                </a:cubicBezTo>
                <a:cubicBezTo>
                  <a:pt x="10958406" y="4075755"/>
                  <a:pt x="10960451" y="4077836"/>
                  <a:pt x="10964542" y="4077836"/>
                </a:cubicBezTo>
                <a:cubicBezTo>
                  <a:pt x="10993181" y="4077836"/>
                  <a:pt x="10993181" y="4077836"/>
                  <a:pt x="10993181" y="4077836"/>
                </a:cubicBezTo>
                <a:cubicBezTo>
                  <a:pt x="10997272" y="4077836"/>
                  <a:pt x="10999317" y="4075755"/>
                  <a:pt x="10999317" y="4071593"/>
                </a:cubicBezTo>
                <a:cubicBezTo>
                  <a:pt x="10999317" y="3950901"/>
                  <a:pt x="10999317" y="3950901"/>
                  <a:pt x="10999317" y="3950901"/>
                </a:cubicBezTo>
                <a:cubicBezTo>
                  <a:pt x="11007500" y="3944658"/>
                  <a:pt x="11025910" y="3930092"/>
                  <a:pt x="11050457" y="3928011"/>
                </a:cubicBezTo>
                <a:cubicBezTo>
                  <a:pt x="11054548" y="3928011"/>
                  <a:pt x="11056594" y="3923849"/>
                  <a:pt x="11056594" y="3921768"/>
                </a:cubicBezTo>
                <a:cubicBezTo>
                  <a:pt x="11056594" y="3894717"/>
                  <a:pt x="11056594" y="3894717"/>
                  <a:pt x="11056594" y="3894717"/>
                </a:cubicBezTo>
                <a:cubicBezTo>
                  <a:pt x="11056594" y="3892635"/>
                  <a:pt x="11056594" y="3890555"/>
                  <a:pt x="11054548" y="3890555"/>
                </a:cubicBezTo>
                <a:cubicBezTo>
                  <a:pt x="11052503" y="3888474"/>
                  <a:pt x="11050457" y="3888474"/>
                  <a:pt x="11048412" y="3888474"/>
                </a:cubicBezTo>
                <a:close/>
                <a:moveTo>
                  <a:pt x="10847504" y="3884967"/>
                </a:moveTo>
                <a:cubicBezTo>
                  <a:pt x="10826811" y="3884967"/>
                  <a:pt x="10791633" y="3891205"/>
                  <a:pt x="10777148" y="3893285"/>
                </a:cubicBezTo>
                <a:cubicBezTo>
                  <a:pt x="10773009" y="3893285"/>
                  <a:pt x="10770940" y="3897443"/>
                  <a:pt x="10770940" y="3899523"/>
                </a:cubicBezTo>
                <a:cubicBezTo>
                  <a:pt x="10770940" y="3899523"/>
                  <a:pt x="10770940" y="3899523"/>
                  <a:pt x="10773009" y="3924476"/>
                </a:cubicBezTo>
                <a:cubicBezTo>
                  <a:pt x="10773009" y="3926555"/>
                  <a:pt x="10773009" y="3928635"/>
                  <a:pt x="10775079" y="3928635"/>
                </a:cubicBezTo>
                <a:cubicBezTo>
                  <a:pt x="10777148" y="3930714"/>
                  <a:pt x="10777148" y="3930714"/>
                  <a:pt x="10779217" y="3930714"/>
                </a:cubicBezTo>
                <a:cubicBezTo>
                  <a:pt x="10795771" y="3930714"/>
                  <a:pt x="10824741" y="3926555"/>
                  <a:pt x="10845434" y="3926555"/>
                </a:cubicBezTo>
                <a:cubicBezTo>
                  <a:pt x="10859918" y="3926555"/>
                  <a:pt x="10868196" y="3934873"/>
                  <a:pt x="10868196" y="3949429"/>
                </a:cubicBezTo>
                <a:cubicBezTo>
                  <a:pt x="10868196" y="3949429"/>
                  <a:pt x="10868196" y="3949429"/>
                  <a:pt x="10868196" y="3961905"/>
                </a:cubicBezTo>
                <a:cubicBezTo>
                  <a:pt x="10868196" y="3961905"/>
                  <a:pt x="10868196" y="3961905"/>
                  <a:pt x="10822672" y="3966064"/>
                </a:cubicBezTo>
                <a:cubicBezTo>
                  <a:pt x="10777148" y="3968144"/>
                  <a:pt x="10758524" y="3984779"/>
                  <a:pt x="10758524" y="4022208"/>
                </a:cubicBezTo>
                <a:cubicBezTo>
                  <a:pt x="10758524" y="4061717"/>
                  <a:pt x="10779217" y="4082511"/>
                  <a:pt x="10814395" y="4082511"/>
                </a:cubicBezTo>
                <a:cubicBezTo>
                  <a:pt x="10843365" y="4082511"/>
                  <a:pt x="10874404" y="4070035"/>
                  <a:pt x="10874404" y="4070035"/>
                </a:cubicBezTo>
                <a:cubicBezTo>
                  <a:pt x="10882681" y="4076273"/>
                  <a:pt x="10888889" y="4080432"/>
                  <a:pt x="10903374" y="4082511"/>
                </a:cubicBezTo>
                <a:cubicBezTo>
                  <a:pt x="10905443" y="4082511"/>
                  <a:pt x="10907512" y="4082511"/>
                  <a:pt x="10909582" y="4080432"/>
                </a:cubicBezTo>
                <a:cubicBezTo>
                  <a:pt x="10909582" y="4078352"/>
                  <a:pt x="10911651" y="4076273"/>
                  <a:pt x="10911651" y="4074194"/>
                </a:cubicBezTo>
                <a:cubicBezTo>
                  <a:pt x="10911651" y="4074194"/>
                  <a:pt x="10911651" y="4074194"/>
                  <a:pt x="10911651" y="3949429"/>
                </a:cubicBezTo>
                <a:cubicBezTo>
                  <a:pt x="10911651" y="3905761"/>
                  <a:pt x="10890958" y="3884967"/>
                  <a:pt x="10847504" y="3884967"/>
                </a:cubicBezTo>
                <a:close/>
                <a:moveTo>
                  <a:pt x="10518899" y="3884967"/>
                </a:moveTo>
                <a:cubicBezTo>
                  <a:pt x="10472419" y="3884967"/>
                  <a:pt x="10434738" y="3929188"/>
                  <a:pt x="10434738" y="3983739"/>
                </a:cubicBezTo>
                <a:cubicBezTo>
                  <a:pt x="10434738" y="4038290"/>
                  <a:pt x="10472419" y="4082511"/>
                  <a:pt x="10518899" y="4082511"/>
                </a:cubicBezTo>
                <a:cubicBezTo>
                  <a:pt x="10565380" y="4082511"/>
                  <a:pt x="10603060" y="4038290"/>
                  <a:pt x="10603060" y="3983739"/>
                </a:cubicBezTo>
                <a:cubicBezTo>
                  <a:pt x="10603060" y="3929188"/>
                  <a:pt x="10565380" y="3884967"/>
                  <a:pt x="10518899" y="3884967"/>
                </a:cubicBezTo>
                <a:close/>
                <a:moveTo>
                  <a:pt x="10302945" y="3859251"/>
                </a:moveTo>
                <a:cubicBezTo>
                  <a:pt x="10302945" y="3859251"/>
                  <a:pt x="10302945" y="3859251"/>
                  <a:pt x="10319310" y="3859251"/>
                </a:cubicBezTo>
                <a:cubicBezTo>
                  <a:pt x="10349994" y="3859251"/>
                  <a:pt x="10362267" y="3880168"/>
                  <a:pt x="10362267" y="3898993"/>
                </a:cubicBezTo>
                <a:cubicBezTo>
                  <a:pt x="10362267" y="3922003"/>
                  <a:pt x="10343857" y="3936644"/>
                  <a:pt x="10317264" y="3936644"/>
                </a:cubicBezTo>
                <a:cubicBezTo>
                  <a:pt x="10294763" y="3938736"/>
                  <a:pt x="10280444" y="3936644"/>
                  <a:pt x="10272261" y="3936644"/>
                </a:cubicBezTo>
                <a:cubicBezTo>
                  <a:pt x="10272261" y="3936644"/>
                  <a:pt x="10272261" y="3936644"/>
                  <a:pt x="10272261" y="3861343"/>
                </a:cubicBezTo>
                <a:cubicBezTo>
                  <a:pt x="10276353" y="3859251"/>
                  <a:pt x="10286581" y="3859251"/>
                  <a:pt x="10302945" y="3859251"/>
                </a:cubicBezTo>
                <a:close/>
                <a:moveTo>
                  <a:pt x="10679182" y="3847562"/>
                </a:moveTo>
                <a:cubicBezTo>
                  <a:pt x="10679182" y="3847562"/>
                  <a:pt x="10679182" y="3847562"/>
                  <a:pt x="10650472" y="3853806"/>
                </a:cubicBezTo>
                <a:cubicBezTo>
                  <a:pt x="10646371" y="3855888"/>
                  <a:pt x="10644320" y="3857970"/>
                  <a:pt x="10644320" y="3860050"/>
                </a:cubicBezTo>
                <a:cubicBezTo>
                  <a:pt x="10644320" y="3860050"/>
                  <a:pt x="10644320" y="3860050"/>
                  <a:pt x="10644320" y="3891272"/>
                </a:cubicBezTo>
                <a:cubicBezTo>
                  <a:pt x="10644320" y="3891272"/>
                  <a:pt x="10644320" y="3891272"/>
                  <a:pt x="10627914" y="3891272"/>
                </a:cubicBezTo>
                <a:cubicBezTo>
                  <a:pt x="10623813" y="3891272"/>
                  <a:pt x="10621762" y="3893354"/>
                  <a:pt x="10621762" y="3897517"/>
                </a:cubicBezTo>
                <a:cubicBezTo>
                  <a:pt x="10621762" y="3897517"/>
                  <a:pt x="10621762" y="3897517"/>
                  <a:pt x="10621762" y="3922495"/>
                </a:cubicBezTo>
                <a:cubicBezTo>
                  <a:pt x="10621762" y="3926658"/>
                  <a:pt x="10623813" y="3928739"/>
                  <a:pt x="10627914" y="3928739"/>
                </a:cubicBezTo>
                <a:cubicBezTo>
                  <a:pt x="10627914" y="3928739"/>
                  <a:pt x="10627914" y="3928739"/>
                  <a:pt x="10644320" y="3928739"/>
                </a:cubicBezTo>
                <a:cubicBezTo>
                  <a:pt x="10644320" y="3928739"/>
                  <a:pt x="10644320" y="3928739"/>
                  <a:pt x="10644320" y="4011998"/>
                </a:cubicBezTo>
                <a:cubicBezTo>
                  <a:pt x="10644320" y="4068197"/>
                  <a:pt x="10658675" y="4084849"/>
                  <a:pt x="10699689" y="4084849"/>
                </a:cubicBezTo>
                <a:cubicBezTo>
                  <a:pt x="10709943" y="4084849"/>
                  <a:pt x="10722247" y="4080686"/>
                  <a:pt x="10732500" y="4080686"/>
                </a:cubicBezTo>
                <a:cubicBezTo>
                  <a:pt x="10736602" y="4078605"/>
                  <a:pt x="10738652" y="4076523"/>
                  <a:pt x="10738652" y="4072360"/>
                </a:cubicBezTo>
                <a:cubicBezTo>
                  <a:pt x="10738652" y="4072360"/>
                  <a:pt x="10738652" y="4072360"/>
                  <a:pt x="10736602" y="4049464"/>
                </a:cubicBezTo>
                <a:cubicBezTo>
                  <a:pt x="10736602" y="4045301"/>
                  <a:pt x="10734551" y="4041138"/>
                  <a:pt x="10730449" y="4041138"/>
                </a:cubicBezTo>
                <a:cubicBezTo>
                  <a:pt x="10724297" y="4041138"/>
                  <a:pt x="10714044" y="4043220"/>
                  <a:pt x="10705841" y="4043220"/>
                </a:cubicBezTo>
                <a:cubicBezTo>
                  <a:pt x="10687385" y="4043220"/>
                  <a:pt x="10687385" y="4032813"/>
                  <a:pt x="10687385" y="4005753"/>
                </a:cubicBezTo>
                <a:cubicBezTo>
                  <a:pt x="10687385" y="4005753"/>
                  <a:pt x="10687385" y="4005753"/>
                  <a:pt x="10687385" y="3928739"/>
                </a:cubicBezTo>
                <a:cubicBezTo>
                  <a:pt x="10687385" y="3928739"/>
                  <a:pt x="10687385" y="3928739"/>
                  <a:pt x="10730449" y="3928739"/>
                </a:cubicBezTo>
                <a:cubicBezTo>
                  <a:pt x="10734551" y="3928739"/>
                  <a:pt x="10736602" y="3926658"/>
                  <a:pt x="10736602" y="3922495"/>
                </a:cubicBezTo>
                <a:cubicBezTo>
                  <a:pt x="10736602" y="3922495"/>
                  <a:pt x="10736602" y="3922495"/>
                  <a:pt x="10736602" y="3897517"/>
                </a:cubicBezTo>
                <a:cubicBezTo>
                  <a:pt x="10736602" y="3893354"/>
                  <a:pt x="10734551" y="3891272"/>
                  <a:pt x="10730449" y="3891272"/>
                </a:cubicBezTo>
                <a:cubicBezTo>
                  <a:pt x="10730449" y="3891272"/>
                  <a:pt x="10730449" y="3891272"/>
                  <a:pt x="10687385" y="3891272"/>
                </a:cubicBezTo>
                <a:cubicBezTo>
                  <a:pt x="10687385" y="3891272"/>
                  <a:pt x="10687385" y="3891272"/>
                  <a:pt x="10687385" y="3853806"/>
                </a:cubicBezTo>
                <a:cubicBezTo>
                  <a:pt x="10687385" y="3851725"/>
                  <a:pt x="10685334" y="3849643"/>
                  <a:pt x="10685334" y="3847562"/>
                </a:cubicBezTo>
                <a:cubicBezTo>
                  <a:pt x="10683283" y="3847562"/>
                  <a:pt x="10681232" y="3847562"/>
                  <a:pt x="10679182" y="3847562"/>
                </a:cubicBezTo>
                <a:close/>
                <a:moveTo>
                  <a:pt x="10313278" y="3818340"/>
                </a:moveTo>
                <a:cubicBezTo>
                  <a:pt x="10302968" y="3818340"/>
                  <a:pt x="10272038" y="3818340"/>
                  <a:pt x="10232861" y="3822492"/>
                </a:cubicBezTo>
                <a:cubicBezTo>
                  <a:pt x="10230798" y="3822492"/>
                  <a:pt x="10226674" y="3826644"/>
                  <a:pt x="10226674" y="3830796"/>
                </a:cubicBezTo>
                <a:cubicBezTo>
                  <a:pt x="10226674" y="3830796"/>
                  <a:pt x="10226674" y="3830796"/>
                  <a:pt x="10226674" y="4071608"/>
                </a:cubicBezTo>
                <a:cubicBezTo>
                  <a:pt x="10226674" y="4075760"/>
                  <a:pt x="10230798" y="4077836"/>
                  <a:pt x="10234922" y="4077836"/>
                </a:cubicBezTo>
                <a:cubicBezTo>
                  <a:pt x="10234922" y="4077836"/>
                  <a:pt x="10234922" y="4077836"/>
                  <a:pt x="10263790" y="4077836"/>
                </a:cubicBezTo>
                <a:cubicBezTo>
                  <a:pt x="10267914" y="4077836"/>
                  <a:pt x="10272038" y="4075760"/>
                  <a:pt x="10272038" y="4071608"/>
                </a:cubicBezTo>
                <a:cubicBezTo>
                  <a:pt x="10272038" y="4071608"/>
                  <a:pt x="10272038" y="4071608"/>
                  <a:pt x="10272038" y="3976114"/>
                </a:cubicBezTo>
                <a:cubicBezTo>
                  <a:pt x="10280286" y="3976114"/>
                  <a:pt x="10298844" y="3978189"/>
                  <a:pt x="10321526" y="3978189"/>
                </a:cubicBezTo>
                <a:cubicBezTo>
                  <a:pt x="10321526" y="3978189"/>
                  <a:pt x="10321526" y="3978189"/>
                  <a:pt x="10362766" y="4073683"/>
                </a:cubicBezTo>
                <a:cubicBezTo>
                  <a:pt x="10364828" y="4077836"/>
                  <a:pt x="10366890" y="4077836"/>
                  <a:pt x="10368952" y="4077836"/>
                </a:cubicBezTo>
                <a:cubicBezTo>
                  <a:pt x="10368952" y="4077836"/>
                  <a:pt x="10368952" y="4077836"/>
                  <a:pt x="10401944" y="4077836"/>
                </a:cubicBezTo>
                <a:cubicBezTo>
                  <a:pt x="10406068" y="4077836"/>
                  <a:pt x="10408130" y="4077836"/>
                  <a:pt x="10408130" y="4075760"/>
                </a:cubicBezTo>
                <a:cubicBezTo>
                  <a:pt x="10410192" y="4073683"/>
                  <a:pt x="10410192" y="4071608"/>
                  <a:pt x="10410192" y="4069532"/>
                </a:cubicBezTo>
                <a:lnTo>
                  <a:pt x="10362766" y="3965734"/>
                </a:lnTo>
                <a:cubicBezTo>
                  <a:pt x="10393696" y="3951202"/>
                  <a:pt x="10408130" y="3928366"/>
                  <a:pt x="10408130" y="3897226"/>
                </a:cubicBezTo>
                <a:cubicBezTo>
                  <a:pt x="10408130" y="3861935"/>
                  <a:pt x="10391634" y="3818340"/>
                  <a:pt x="10319464" y="3818340"/>
                </a:cubicBezTo>
                <a:cubicBezTo>
                  <a:pt x="10319464" y="3818340"/>
                  <a:pt x="10317402" y="3818340"/>
                  <a:pt x="10313278" y="3818340"/>
                </a:cubicBezTo>
                <a:close/>
                <a:moveTo>
                  <a:pt x="11675833" y="3785334"/>
                </a:moveTo>
                <a:cubicBezTo>
                  <a:pt x="11677894" y="3783273"/>
                  <a:pt x="11682015" y="3783273"/>
                  <a:pt x="11684076" y="3785334"/>
                </a:cubicBezTo>
                <a:cubicBezTo>
                  <a:pt x="11727344" y="3795635"/>
                  <a:pt x="11760312" y="3814179"/>
                  <a:pt x="11791218" y="3847147"/>
                </a:cubicBezTo>
                <a:cubicBezTo>
                  <a:pt x="11793278" y="3849207"/>
                  <a:pt x="11795339" y="3851267"/>
                  <a:pt x="11795339" y="3853328"/>
                </a:cubicBezTo>
                <a:cubicBezTo>
                  <a:pt x="11793278" y="3857448"/>
                  <a:pt x="11791218" y="3857448"/>
                  <a:pt x="11787097" y="3859509"/>
                </a:cubicBezTo>
                <a:cubicBezTo>
                  <a:pt x="11696438" y="3902778"/>
                  <a:pt x="11696438" y="3902778"/>
                  <a:pt x="11696438" y="3902778"/>
                </a:cubicBezTo>
                <a:cubicBezTo>
                  <a:pt x="11692317" y="3904838"/>
                  <a:pt x="11688196" y="3904838"/>
                  <a:pt x="11686136" y="3904838"/>
                </a:cubicBezTo>
                <a:cubicBezTo>
                  <a:pt x="11684076" y="3902778"/>
                  <a:pt x="11682015" y="3898657"/>
                  <a:pt x="11682015" y="3894536"/>
                </a:cubicBezTo>
                <a:cubicBezTo>
                  <a:pt x="11673773" y="3793575"/>
                  <a:pt x="11673773" y="3793575"/>
                  <a:pt x="11673773" y="3793575"/>
                </a:cubicBezTo>
                <a:cubicBezTo>
                  <a:pt x="11673773" y="3789454"/>
                  <a:pt x="11673773" y="3787394"/>
                  <a:pt x="11675833" y="3785334"/>
                </a:cubicBezTo>
                <a:close/>
                <a:moveTo>
                  <a:pt x="11618498" y="3784563"/>
                </a:moveTo>
                <a:cubicBezTo>
                  <a:pt x="11620043" y="3784306"/>
                  <a:pt x="11621589" y="3784306"/>
                  <a:pt x="11622619" y="3785338"/>
                </a:cubicBezTo>
                <a:cubicBezTo>
                  <a:pt x="11622619" y="3787403"/>
                  <a:pt x="11624679" y="3789468"/>
                  <a:pt x="11624679" y="3795663"/>
                </a:cubicBezTo>
                <a:cubicBezTo>
                  <a:pt x="11616438" y="3896851"/>
                  <a:pt x="11616438" y="3896851"/>
                  <a:pt x="11616438" y="3896851"/>
                </a:cubicBezTo>
                <a:cubicBezTo>
                  <a:pt x="11616438" y="3900981"/>
                  <a:pt x="11614377" y="3903046"/>
                  <a:pt x="11612316" y="3905111"/>
                </a:cubicBezTo>
                <a:cubicBezTo>
                  <a:pt x="11608196" y="3907176"/>
                  <a:pt x="11606135" y="3907176"/>
                  <a:pt x="11602015" y="3905111"/>
                </a:cubicBezTo>
                <a:cubicBezTo>
                  <a:pt x="11511355" y="3859680"/>
                  <a:pt x="11511355" y="3859680"/>
                  <a:pt x="11511355" y="3859680"/>
                </a:cubicBezTo>
                <a:cubicBezTo>
                  <a:pt x="11507235" y="3859680"/>
                  <a:pt x="11505174" y="3857615"/>
                  <a:pt x="11503114" y="3853485"/>
                </a:cubicBezTo>
                <a:cubicBezTo>
                  <a:pt x="11503114" y="3851419"/>
                  <a:pt x="11505174" y="3849355"/>
                  <a:pt x="11507235" y="3847289"/>
                </a:cubicBezTo>
                <a:cubicBezTo>
                  <a:pt x="11538141" y="3814249"/>
                  <a:pt x="11571108" y="3795663"/>
                  <a:pt x="11614377" y="3785338"/>
                </a:cubicBezTo>
                <a:cubicBezTo>
                  <a:pt x="11615407" y="3785338"/>
                  <a:pt x="11616952" y="3784822"/>
                  <a:pt x="11618498" y="3784563"/>
                </a:cubicBezTo>
                <a:close/>
                <a:moveTo>
                  <a:pt x="11649811" y="3749374"/>
                </a:moveTo>
                <a:cubicBezTo>
                  <a:pt x="11530058" y="3749374"/>
                  <a:pt x="11432980" y="3847500"/>
                  <a:pt x="11432980" y="3968544"/>
                </a:cubicBezTo>
                <a:cubicBezTo>
                  <a:pt x="11432980" y="4089587"/>
                  <a:pt x="11530058" y="4187713"/>
                  <a:pt x="11649811" y="4187713"/>
                </a:cubicBezTo>
                <a:cubicBezTo>
                  <a:pt x="11769564" y="4187713"/>
                  <a:pt x="11866643" y="4089587"/>
                  <a:pt x="11866643" y="3968544"/>
                </a:cubicBezTo>
                <a:cubicBezTo>
                  <a:pt x="11866643" y="3847500"/>
                  <a:pt x="11769564" y="3749374"/>
                  <a:pt x="11649811" y="3749374"/>
                </a:cubicBezTo>
                <a:close/>
                <a:moveTo>
                  <a:pt x="11649226" y="3717815"/>
                </a:moveTo>
                <a:cubicBezTo>
                  <a:pt x="11785441" y="3717815"/>
                  <a:pt x="11895865" y="3829547"/>
                  <a:pt x="11895865" y="3967376"/>
                </a:cubicBezTo>
                <a:cubicBezTo>
                  <a:pt x="11895865" y="4105204"/>
                  <a:pt x="11785441" y="4216937"/>
                  <a:pt x="11649226" y="4216937"/>
                </a:cubicBezTo>
                <a:cubicBezTo>
                  <a:pt x="11513012" y="4216937"/>
                  <a:pt x="11402588" y="4105204"/>
                  <a:pt x="11402588" y="3967376"/>
                </a:cubicBezTo>
                <a:cubicBezTo>
                  <a:pt x="11402588" y="3829547"/>
                  <a:pt x="11513012" y="3717815"/>
                  <a:pt x="11649226" y="3717815"/>
                </a:cubicBezTo>
                <a:close/>
                <a:moveTo>
                  <a:pt x="11636303" y="3639239"/>
                </a:moveTo>
                <a:cubicBezTo>
                  <a:pt x="11628077" y="3653788"/>
                  <a:pt x="11623964" y="3672494"/>
                  <a:pt x="11623964" y="3689122"/>
                </a:cubicBezTo>
                <a:cubicBezTo>
                  <a:pt x="11619850" y="3689122"/>
                  <a:pt x="11603398" y="3691200"/>
                  <a:pt x="11601342" y="3693279"/>
                </a:cubicBezTo>
                <a:cubicBezTo>
                  <a:pt x="11595172" y="3674573"/>
                  <a:pt x="11586946" y="3657945"/>
                  <a:pt x="11574607" y="3647553"/>
                </a:cubicBezTo>
                <a:cubicBezTo>
                  <a:pt x="11574607" y="3645474"/>
                  <a:pt x="11574607" y="3645474"/>
                  <a:pt x="11574607" y="3645474"/>
                </a:cubicBezTo>
                <a:cubicBezTo>
                  <a:pt x="11572550" y="3647553"/>
                  <a:pt x="11572550" y="3647553"/>
                  <a:pt x="11572550" y="3647553"/>
                </a:cubicBezTo>
                <a:cubicBezTo>
                  <a:pt x="11566381" y="3647553"/>
                  <a:pt x="11558155" y="3649631"/>
                  <a:pt x="11551985" y="3651710"/>
                </a:cubicBezTo>
                <a:cubicBezTo>
                  <a:pt x="11551985" y="3653788"/>
                  <a:pt x="11551985" y="3653788"/>
                  <a:pt x="11551985" y="3653788"/>
                </a:cubicBezTo>
                <a:cubicBezTo>
                  <a:pt x="11549928" y="3662102"/>
                  <a:pt x="11547872" y="3670416"/>
                  <a:pt x="11547872" y="3678730"/>
                </a:cubicBezTo>
                <a:cubicBezTo>
                  <a:pt x="11547872" y="3689122"/>
                  <a:pt x="11549928" y="3697436"/>
                  <a:pt x="11551985" y="3705750"/>
                </a:cubicBezTo>
                <a:cubicBezTo>
                  <a:pt x="11549928" y="3705750"/>
                  <a:pt x="11533476" y="3714063"/>
                  <a:pt x="11531420" y="3714063"/>
                </a:cubicBezTo>
                <a:cubicBezTo>
                  <a:pt x="11521137" y="3699514"/>
                  <a:pt x="11508798" y="3684965"/>
                  <a:pt x="11494402" y="3678730"/>
                </a:cubicBezTo>
                <a:cubicBezTo>
                  <a:pt x="11494402" y="3676651"/>
                  <a:pt x="11494402" y="3676651"/>
                  <a:pt x="11494402" y="3676651"/>
                </a:cubicBezTo>
                <a:cubicBezTo>
                  <a:pt x="11492346" y="3676651"/>
                  <a:pt x="11492346" y="3676651"/>
                  <a:pt x="11492346" y="3676651"/>
                </a:cubicBezTo>
                <a:cubicBezTo>
                  <a:pt x="11486176" y="3680808"/>
                  <a:pt x="11480006" y="3684965"/>
                  <a:pt x="11473837" y="3689122"/>
                </a:cubicBezTo>
                <a:cubicBezTo>
                  <a:pt x="11473837" y="3689122"/>
                  <a:pt x="11473837" y="3691200"/>
                  <a:pt x="11473837" y="3691200"/>
                </a:cubicBezTo>
                <a:cubicBezTo>
                  <a:pt x="11473837" y="3707828"/>
                  <a:pt x="11477950" y="3724456"/>
                  <a:pt x="11486176" y="3741083"/>
                </a:cubicBezTo>
                <a:cubicBezTo>
                  <a:pt x="11484120" y="3743162"/>
                  <a:pt x="11471780" y="3751476"/>
                  <a:pt x="11469724" y="3753554"/>
                </a:cubicBezTo>
                <a:cubicBezTo>
                  <a:pt x="11457385" y="3741083"/>
                  <a:pt x="11440932" y="3730691"/>
                  <a:pt x="11426536" y="3726534"/>
                </a:cubicBezTo>
                <a:cubicBezTo>
                  <a:pt x="11424480" y="3726534"/>
                  <a:pt x="11424480" y="3726534"/>
                  <a:pt x="11424480" y="3726534"/>
                </a:cubicBezTo>
                <a:cubicBezTo>
                  <a:pt x="11424480" y="3728612"/>
                  <a:pt x="11424480" y="3728612"/>
                  <a:pt x="11424480" y="3728612"/>
                </a:cubicBezTo>
                <a:cubicBezTo>
                  <a:pt x="11418310" y="3730691"/>
                  <a:pt x="11412140" y="3736926"/>
                  <a:pt x="11408027" y="3743162"/>
                </a:cubicBezTo>
                <a:cubicBezTo>
                  <a:pt x="11408027" y="3745240"/>
                  <a:pt x="11408027" y="3745240"/>
                  <a:pt x="11408027" y="3745240"/>
                </a:cubicBezTo>
                <a:cubicBezTo>
                  <a:pt x="11412140" y="3759789"/>
                  <a:pt x="11422423" y="3776417"/>
                  <a:pt x="11434763" y="3790966"/>
                </a:cubicBezTo>
                <a:cubicBezTo>
                  <a:pt x="11432706" y="3790966"/>
                  <a:pt x="11422423" y="3805515"/>
                  <a:pt x="11420366" y="3807594"/>
                </a:cubicBezTo>
                <a:cubicBezTo>
                  <a:pt x="11405971" y="3799280"/>
                  <a:pt x="11387462" y="3795123"/>
                  <a:pt x="11371010" y="3795123"/>
                </a:cubicBezTo>
                <a:cubicBezTo>
                  <a:pt x="11368953" y="3795123"/>
                  <a:pt x="11368953" y="3795123"/>
                  <a:pt x="11368953" y="3795123"/>
                </a:cubicBezTo>
                <a:cubicBezTo>
                  <a:pt x="11364840" y="3799280"/>
                  <a:pt x="11360727" y="3807594"/>
                  <a:pt x="11358671" y="3813829"/>
                </a:cubicBezTo>
                <a:cubicBezTo>
                  <a:pt x="11358671" y="3815908"/>
                  <a:pt x="11358671" y="3815908"/>
                  <a:pt x="11358671" y="3815908"/>
                </a:cubicBezTo>
                <a:cubicBezTo>
                  <a:pt x="11366897" y="3830456"/>
                  <a:pt x="11379236" y="3842927"/>
                  <a:pt x="11395688" y="3853320"/>
                </a:cubicBezTo>
                <a:cubicBezTo>
                  <a:pt x="11393632" y="3855398"/>
                  <a:pt x="11387462" y="3869947"/>
                  <a:pt x="11387462" y="3872026"/>
                </a:cubicBezTo>
                <a:cubicBezTo>
                  <a:pt x="11368953" y="3867869"/>
                  <a:pt x="11350444" y="3867869"/>
                  <a:pt x="11336049" y="3872026"/>
                </a:cubicBezTo>
                <a:cubicBezTo>
                  <a:pt x="11333992" y="3872026"/>
                  <a:pt x="11333992" y="3872026"/>
                  <a:pt x="11333992" y="3872026"/>
                </a:cubicBezTo>
                <a:cubicBezTo>
                  <a:pt x="11333992" y="3874104"/>
                  <a:pt x="11333992" y="3874104"/>
                  <a:pt x="11333992" y="3874104"/>
                </a:cubicBezTo>
                <a:cubicBezTo>
                  <a:pt x="11331936" y="3880340"/>
                  <a:pt x="11329879" y="3888653"/>
                  <a:pt x="11327823" y="3894888"/>
                </a:cubicBezTo>
                <a:cubicBezTo>
                  <a:pt x="11329879" y="3896967"/>
                  <a:pt x="11329879" y="3896967"/>
                  <a:pt x="11329879" y="3896967"/>
                </a:cubicBezTo>
                <a:cubicBezTo>
                  <a:pt x="11340162" y="3907359"/>
                  <a:pt x="11356614" y="3917752"/>
                  <a:pt x="11373066" y="3921908"/>
                </a:cubicBezTo>
                <a:cubicBezTo>
                  <a:pt x="11373066" y="3923987"/>
                  <a:pt x="11371010" y="3942693"/>
                  <a:pt x="11371010" y="3944772"/>
                </a:cubicBezTo>
                <a:cubicBezTo>
                  <a:pt x="11352501" y="3944772"/>
                  <a:pt x="11333992" y="3948928"/>
                  <a:pt x="11321653" y="3957243"/>
                </a:cubicBezTo>
                <a:cubicBezTo>
                  <a:pt x="11319596" y="3957243"/>
                  <a:pt x="11319596" y="3957243"/>
                  <a:pt x="11319596" y="3957243"/>
                </a:cubicBezTo>
                <a:cubicBezTo>
                  <a:pt x="11319596" y="3959320"/>
                  <a:pt x="11319596" y="3959320"/>
                  <a:pt x="11319596" y="3959320"/>
                </a:cubicBezTo>
                <a:cubicBezTo>
                  <a:pt x="11319596" y="3961399"/>
                  <a:pt x="11319596" y="3965556"/>
                  <a:pt x="11319596" y="3969713"/>
                </a:cubicBezTo>
                <a:cubicBezTo>
                  <a:pt x="11319596" y="3973870"/>
                  <a:pt x="11319596" y="3978027"/>
                  <a:pt x="11319596" y="3980105"/>
                </a:cubicBezTo>
                <a:cubicBezTo>
                  <a:pt x="11319596" y="3982184"/>
                  <a:pt x="11319596" y="3982184"/>
                  <a:pt x="11319596" y="3982184"/>
                </a:cubicBezTo>
                <a:cubicBezTo>
                  <a:pt x="11321653" y="3982184"/>
                  <a:pt x="11321653" y="3982184"/>
                  <a:pt x="11321653" y="3982184"/>
                </a:cubicBezTo>
                <a:cubicBezTo>
                  <a:pt x="11333992" y="3990498"/>
                  <a:pt x="11352501" y="3994655"/>
                  <a:pt x="11371010" y="3994655"/>
                </a:cubicBezTo>
                <a:cubicBezTo>
                  <a:pt x="11371010" y="3998811"/>
                  <a:pt x="11373066" y="4015439"/>
                  <a:pt x="11375123" y="4017517"/>
                </a:cubicBezTo>
                <a:cubicBezTo>
                  <a:pt x="11356614" y="4023752"/>
                  <a:pt x="11340162" y="4032066"/>
                  <a:pt x="11329879" y="4044537"/>
                </a:cubicBezTo>
                <a:cubicBezTo>
                  <a:pt x="11327823" y="4044537"/>
                  <a:pt x="11327823" y="4044537"/>
                  <a:pt x="11327823" y="4044537"/>
                </a:cubicBezTo>
                <a:cubicBezTo>
                  <a:pt x="11327823" y="4046616"/>
                  <a:pt x="11327823" y="4046616"/>
                  <a:pt x="11327823" y="4046616"/>
                </a:cubicBezTo>
                <a:cubicBezTo>
                  <a:pt x="11329879" y="4052851"/>
                  <a:pt x="11331936" y="4061165"/>
                  <a:pt x="11333992" y="4067401"/>
                </a:cubicBezTo>
                <a:cubicBezTo>
                  <a:pt x="11336049" y="4067401"/>
                  <a:pt x="11336049" y="4067401"/>
                  <a:pt x="11336049" y="4067401"/>
                </a:cubicBezTo>
                <a:cubicBezTo>
                  <a:pt x="11350444" y="4073636"/>
                  <a:pt x="11371010" y="4071557"/>
                  <a:pt x="11387462" y="4067401"/>
                </a:cubicBezTo>
                <a:cubicBezTo>
                  <a:pt x="11387462" y="4069478"/>
                  <a:pt x="11395688" y="4086107"/>
                  <a:pt x="11395688" y="4088184"/>
                </a:cubicBezTo>
                <a:cubicBezTo>
                  <a:pt x="11381292" y="4096498"/>
                  <a:pt x="11366897" y="4111048"/>
                  <a:pt x="11358671" y="4125597"/>
                </a:cubicBezTo>
                <a:cubicBezTo>
                  <a:pt x="11358671" y="4127675"/>
                  <a:pt x="11358671" y="4127675"/>
                  <a:pt x="11358671" y="4127675"/>
                </a:cubicBezTo>
                <a:cubicBezTo>
                  <a:pt x="11360727" y="4131833"/>
                  <a:pt x="11366897" y="4140146"/>
                  <a:pt x="11371010" y="4146381"/>
                </a:cubicBezTo>
                <a:cubicBezTo>
                  <a:pt x="11387462" y="4146381"/>
                  <a:pt x="11405971" y="4142225"/>
                  <a:pt x="11422423" y="4131833"/>
                </a:cubicBezTo>
                <a:cubicBezTo>
                  <a:pt x="11422423" y="4133910"/>
                  <a:pt x="11432706" y="4148460"/>
                  <a:pt x="11434763" y="4150539"/>
                </a:cubicBezTo>
                <a:cubicBezTo>
                  <a:pt x="11422423" y="4163009"/>
                  <a:pt x="11412140" y="4179636"/>
                  <a:pt x="11408027" y="4196265"/>
                </a:cubicBezTo>
                <a:cubicBezTo>
                  <a:pt x="11410084" y="4198342"/>
                  <a:pt x="11410084" y="4198342"/>
                  <a:pt x="11410084" y="4198342"/>
                </a:cubicBezTo>
                <a:cubicBezTo>
                  <a:pt x="11412140" y="4202500"/>
                  <a:pt x="11420366" y="4208735"/>
                  <a:pt x="11424480" y="4212892"/>
                </a:cubicBezTo>
                <a:cubicBezTo>
                  <a:pt x="11426536" y="4212892"/>
                  <a:pt x="11426536" y="4212892"/>
                  <a:pt x="11426536" y="4212892"/>
                </a:cubicBezTo>
                <a:cubicBezTo>
                  <a:pt x="11440932" y="4208735"/>
                  <a:pt x="11457385" y="4200421"/>
                  <a:pt x="11471780" y="4185872"/>
                </a:cubicBezTo>
                <a:cubicBezTo>
                  <a:pt x="11473837" y="4187951"/>
                  <a:pt x="11486176" y="4198342"/>
                  <a:pt x="11488233" y="4200421"/>
                </a:cubicBezTo>
                <a:cubicBezTo>
                  <a:pt x="11480006" y="4217048"/>
                  <a:pt x="11475894" y="4233677"/>
                  <a:pt x="11475894" y="4250304"/>
                </a:cubicBezTo>
                <a:cubicBezTo>
                  <a:pt x="11475894" y="4250304"/>
                  <a:pt x="11475894" y="4252383"/>
                  <a:pt x="11475894" y="4252383"/>
                </a:cubicBezTo>
                <a:cubicBezTo>
                  <a:pt x="11480006" y="4256539"/>
                  <a:pt x="11488233" y="4260697"/>
                  <a:pt x="11494402" y="4262774"/>
                </a:cubicBezTo>
                <a:cubicBezTo>
                  <a:pt x="11494402" y="4264853"/>
                  <a:pt x="11494402" y="4264853"/>
                  <a:pt x="11494402" y="4264853"/>
                </a:cubicBezTo>
                <a:cubicBezTo>
                  <a:pt x="11496459" y="4262774"/>
                  <a:pt x="11496459" y="4262774"/>
                  <a:pt x="11496459" y="4262774"/>
                </a:cubicBezTo>
                <a:cubicBezTo>
                  <a:pt x="11510854" y="4254461"/>
                  <a:pt x="11523194" y="4241990"/>
                  <a:pt x="11533476" y="4225363"/>
                </a:cubicBezTo>
                <a:cubicBezTo>
                  <a:pt x="11535533" y="4227441"/>
                  <a:pt x="11549928" y="4233677"/>
                  <a:pt x="11551985" y="4233677"/>
                </a:cubicBezTo>
                <a:cubicBezTo>
                  <a:pt x="11549928" y="4241990"/>
                  <a:pt x="11549928" y="4252383"/>
                  <a:pt x="11549928" y="4260697"/>
                </a:cubicBezTo>
                <a:cubicBezTo>
                  <a:pt x="11549928" y="4269010"/>
                  <a:pt x="11549928" y="4279403"/>
                  <a:pt x="11551985" y="4285638"/>
                </a:cubicBezTo>
                <a:cubicBezTo>
                  <a:pt x="11551985" y="4287716"/>
                  <a:pt x="11551985" y="4287716"/>
                  <a:pt x="11551985" y="4287716"/>
                </a:cubicBezTo>
                <a:cubicBezTo>
                  <a:pt x="11554042" y="4287716"/>
                  <a:pt x="11554042" y="4287716"/>
                  <a:pt x="11554042" y="4287716"/>
                </a:cubicBezTo>
                <a:cubicBezTo>
                  <a:pt x="11558155" y="4289795"/>
                  <a:pt x="11568437" y="4291873"/>
                  <a:pt x="11574607" y="4293951"/>
                </a:cubicBezTo>
                <a:cubicBezTo>
                  <a:pt x="11576663" y="4293951"/>
                  <a:pt x="11576663" y="4293951"/>
                  <a:pt x="11576663" y="4293951"/>
                </a:cubicBezTo>
                <a:cubicBezTo>
                  <a:pt x="11586946" y="4281481"/>
                  <a:pt x="11597229" y="4264853"/>
                  <a:pt x="11601342" y="4248226"/>
                </a:cubicBezTo>
                <a:cubicBezTo>
                  <a:pt x="11603398" y="4248226"/>
                  <a:pt x="11621907" y="4250304"/>
                  <a:pt x="11623964" y="4250304"/>
                </a:cubicBezTo>
                <a:cubicBezTo>
                  <a:pt x="11623964" y="4269010"/>
                  <a:pt x="11628077" y="4287716"/>
                  <a:pt x="11636303" y="4302265"/>
                </a:cubicBezTo>
                <a:cubicBezTo>
                  <a:pt x="11638359" y="4302265"/>
                  <a:pt x="11638359" y="4302265"/>
                  <a:pt x="11638359" y="4302265"/>
                </a:cubicBezTo>
                <a:cubicBezTo>
                  <a:pt x="11644529" y="4302265"/>
                  <a:pt x="11654812" y="4302265"/>
                  <a:pt x="11658925" y="4302265"/>
                </a:cubicBezTo>
                <a:cubicBezTo>
                  <a:pt x="11660982" y="4302265"/>
                  <a:pt x="11660982" y="4302265"/>
                  <a:pt x="11660982" y="4302265"/>
                </a:cubicBezTo>
                <a:cubicBezTo>
                  <a:pt x="11669208" y="4287716"/>
                  <a:pt x="11673321" y="4269010"/>
                  <a:pt x="11675378" y="4250304"/>
                </a:cubicBezTo>
                <a:cubicBezTo>
                  <a:pt x="11677434" y="4250304"/>
                  <a:pt x="11693886" y="4248226"/>
                  <a:pt x="11695943" y="4248226"/>
                </a:cubicBezTo>
                <a:cubicBezTo>
                  <a:pt x="11700056" y="4264853"/>
                  <a:pt x="11710338" y="4281481"/>
                  <a:pt x="11722678" y="4293951"/>
                </a:cubicBezTo>
                <a:cubicBezTo>
                  <a:pt x="11728847" y="4291873"/>
                  <a:pt x="11739130" y="4289795"/>
                  <a:pt x="11743243" y="4287716"/>
                </a:cubicBezTo>
                <a:cubicBezTo>
                  <a:pt x="11745300" y="4287716"/>
                  <a:pt x="11745300" y="4287716"/>
                  <a:pt x="11745300" y="4287716"/>
                </a:cubicBezTo>
                <a:cubicBezTo>
                  <a:pt x="11747356" y="4279403"/>
                  <a:pt x="11747356" y="4269010"/>
                  <a:pt x="11747356" y="4260697"/>
                </a:cubicBezTo>
                <a:cubicBezTo>
                  <a:pt x="11747356" y="4252383"/>
                  <a:pt x="11747356" y="4241990"/>
                  <a:pt x="11745300" y="4233677"/>
                </a:cubicBezTo>
                <a:cubicBezTo>
                  <a:pt x="11747356" y="4233677"/>
                  <a:pt x="11763808" y="4227441"/>
                  <a:pt x="11765865" y="4225363"/>
                </a:cubicBezTo>
                <a:cubicBezTo>
                  <a:pt x="11774091" y="4241990"/>
                  <a:pt x="11788487" y="4254461"/>
                  <a:pt x="11802882" y="4262774"/>
                </a:cubicBezTo>
                <a:cubicBezTo>
                  <a:pt x="11809052" y="4260697"/>
                  <a:pt x="11817278" y="4256539"/>
                  <a:pt x="11821391" y="4252383"/>
                </a:cubicBezTo>
                <a:cubicBezTo>
                  <a:pt x="11823448" y="4250304"/>
                  <a:pt x="11823448" y="4250304"/>
                  <a:pt x="11823448" y="4250304"/>
                </a:cubicBezTo>
                <a:cubicBezTo>
                  <a:pt x="11823448" y="4250304"/>
                  <a:pt x="11823448" y="4250304"/>
                  <a:pt x="11823448" y="4248226"/>
                </a:cubicBezTo>
                <a:cubicBezTo>
                  <a:pt x="11823448" y="4233677"/>
                  <a:pt x="11817278" y="4214971"/>
                  <a:pt x="11809052" y="4200421"/>
                </a:cubicBezTo>
                <a:cubicBezTo>
                  <a:pt x="11811108" y="4198342"/>
                  <a:pt x="11823448" y="4187951"/>
                  <a:pt x="11825504" y="4185872"/>
                </a:cubicBezTo>
                <a:cubicBezTo>
                  <a:pt x="11839900" y="4198342"/>
                  <a:pt x="11856352" y="4208735"/>
                  <a:pt x="11870748" y="4212892"/>
                </a:cubicBezTo>
                <a:cubicBezTo>
                  <a:pt x="11872805" y="4212892"/>
                  <a:pt x="11872805" y="4212892"/>
                  <a:pt x="11872805" y="4212892"/>
                </a:cubicBezTo>
                <a:cubicBezTo>
                  <a:pt x="11876918" y="4208735"/>
                  <a:pt x="11885144" y="4202500"/>
                  <a:pt x="11887201" y="4196265"/>
                </a:cubicBezTo>
                <a:cubicBezTo>
                  <a:pt x="11889257" y="4196265"/>
                  <a:pt x="11889257" y="4196265"/>
                  <a:pt x="11889257" y="4196265"/>
                </a:cubicBezTo>
                <a:cubicBezTo>
                  <a:pt x="11885144" y="4179636"/>
                  <a:pt x="11874861" y="4163009"/>
                  <a:pt x="11862522" y="4150539"/>
                </a:cubicBezTo>
                <a:cubicBezTo>
                  <a:pt x="11864579" y="4148460"/>
                  <a:pt x="11874861" y="4133910"/>
                  <a:pt x="11874861" y="4131833"/>
                </a:cubicBezTo>
                <a:cubicBezTo>
                  <a:pt x="11891314" y="4140146"/>
                  <a:pt x="11909822" y="4146381"/>
                  <a:pt x="11926275" y="4146381"/>
                </a:cubicBezTo>
                <a:cubicBezTo>
                  <a:pt x="11928331" y="4144303"/>
                  <a:pt x="11928331" y="4144303"/>
                  <a:pt x="11928331" y="4144303"/>
                </a:cubicBezTo>
                <a:cubicBezTo>
                  <a:pt x="11930388" y="4140146"/>
                  <a:pt x="11936557" y="4131833"/>
                  <a:pt x="11938614" y="4125597"/>
                </a:cubicBezTo>
                <a:cubicBezTo>
                  <a:pt x="11938614" y="4123519"/>
                  <a:pt x="11938614" y="4123519"/>
                  <a:pt x="11938614" y="4123519"/>
                </a:cubicBezTo>
                <a:cubicBezTo>
                  <a:pt x="11930388" y="4111048"/>
                  <a:pt x="11915992" y="4096498"/>
                  <a:pt x="11901596" y="4088184"/>
                </a:cubicBezTo>
                <a:cubicBezTo>
                  <a:pt x="11901596" y="4084028"/>
                  <a:pt x="11909822" y="4069478"/>
                  <a:pt x="11909822" y="4067401"/>
                </a:cubicBezTo>
                <a:cubicBezTo>
                  <a:pt x="11926275" y="4071557"/>
                  <a:pt x="11944784" y="4071557"/>
                  <a:pt x="11961236" y="4067401"/>
                </a:cubicBezTo>
                <a:cubicBezTo>
                  <a:pt x="11963292" y="4067401"/>
                  <a:pt x="11963292" y="4067401"/>
                  <a:pt x="11963292" y="4067401"/>
                </a:cubicBezTo>
                <a:cubicBezTo>
                  <a:pt x="11965349" y="4061165"/>
                  <a:pt x="11967405" y="4052851"/>
                  <a:pt x="11967405" y="4046616"/>
                </a:cubicBezTo>
                <a:cubicBezTo>
                  <a:pt x="11967405" y="4044537"/>
                  <a:pt x="11967405" y="4044537"/>
                  <a:pt x="11967405" y="4044537"/>
                </a:cubicBezTo>
                <a:cubicBezTo>
                  <a:pt x="11957123" y="4032066"/>
                  <a:pt x="11940670" y="4023752"/>
                  <a:pt x="11922162" y="4017517"/>
                </a:cubicBezTo>
                <a:cubicBezTo>
                  <a:pt x="11924218" y="4015439"/>
                  <a:pt x="11926275" y="3998811"/>
                  <a:pt x="11926275" y="3996733"/>
                </a:cubicBezTo>
                <a:cubicBezTo>
                  <a:pt x="11944784" y="3996733"/>
                  <a:pt x="11963292" y="3990498"/>
                  <a:pt x="11975632" y="3982184"/>
                </a:cubicBezTo>
                <a:cubicBezTo>
                  <a:pt x="11977688" y="3982184"/>
                  <a:pt x="11977688" y="3982184"/>
                  <a:pt x="11977688" y="3982184"/>
                </a:cubicBezTo>
                <a:cubicBezTo>
                  <a:pt x="11977688" y="3978027"/>
                  <a:pt x="11977688" y="3973870"/>
                  <a:pt x="11977688" y="3969713"/>
                </a:cubicBezTo>
                <a:cubicBezTo>
                  <a:pt x="11977688" y="3967634"/>
                  <a:pt x="11977688" y="3963478"/>
                  <a:pt x="11977688" y="3959320"/>
                </a:cubicBezTo>
                <a:cubicBezTo>
                  <a:pt x="11975632" y="3959320"/>
                  <a:pt x="11975632" y="3959320"/>
                  <a:pt x="11975632" y="3959320"/>
                </a:cubicBezTo>
                <a:cubicBezTo>
                  <a:pt x="11963292" y="3951007"/>
                  <a:pt x="11944784" y="3944772"/>
                  <a:pt x="11926275" y="3944772"/>
                </a:cubicBezTo>
                <a:cubicBezTo>
                  <a:pt x="11926275" y="3942693"/>
                  <a:pt x="11924218" y="3926066"/>
                  <a:pt x="11924218" y="3923987"/>
                </a:cubicBezTo>
                <a:cubicBezTo>
                  <a:pt x="11940670" y="3917752"/>
                  <a:pt x="11957123" y="3909438"/>
                  <a:pt x="11967405" y="3896967"/>
                </a:cubicBezTo>
                <a:cubicBezTo>
                  <a:pt x="11969462" y="3896967"/>
                  <a:pt x="11969462" y="3896967"/>
                  <a:pt x="11969462" y="3896967"/>
                </a:cubicBezTo>
                <a:cubicBezTo>
                  <a:pt x="11969462" y="3894888"/>
                  <a:pt x="11969462" y="3894888"/>
                  <a:pt x="11969462" y="3894888"/>
                </a:cubicBezTo>
                <a:cubicBezTo>
                  <a:pt x="11967405" y="3888653"/>
                  <a:pt x="11965349" y="3880340"/>
                  <a:pt x="11963292" y="3874104"/>
                </a:cubicBezTo>
                <a:cubicBezTo>
                  <a:pt x="11961236" y="3874104"/>
                  <a:pt x="11961236" y="3874104"/>
                  <a:pt x="11961236" y="3874104"/>
                </a:cubicBezTo>
                <a:cubicBezTo>
                  <a:pt x="11946840" y="3867869"/>
                  <a:pt x="11928331" y="3869947"/>
                  <a:pt x="11909822" y="3874104"/>
                </a:cubicBezTo>
                <a:cubicBezTo>
                  <a:pt x="11909822" y="3872026"/>
                  <a:pt x="11903653" y="3855398"/>
                  <a:pt x="11901596" y="3853320"/>
                </a:cubicBezTo>
                <a:cubicBezTo>
                  <a:pt x="11918049" y="3845006"/>
                  <a:pt x="11930388" y="3830456"/>
                  <a:pt x="11938614" y="3815908"/>
                </a:cubicBezTo>
                <a:cubicBezTo>
                  <a:pt x="11938614" y="3813829"/>
                  <a:pt x="11938614" y="3813829"/>
                  <a:pt x="11938614" y="3813829"/>
                </a:cubicBezTo>
                <a:cubicBezTo>
                  <a:pt x="11936557" y="3809672"/>
                  <a:pt x="11932444" y="3801358"/>
                  <a:pt x="11928331" y="3795123"/>
                </a:cubicBezTo>
                <a:cubicBezTo>
                  <a:pt x="11926275" y="3795123"/>
                  <a:pt x="11926275" y="3795123"/>
                  <a:pt x="11926275" y="3795123"/>
                </a:cubicBezTo>
                <a:cubicBezTo>
                  <a:pt x="11909822" y="3795123"/>
                  <a:pt x="11891314" y="3799280"/>
                  <a:pt x="11876918" y="3807594"/>
                </a:cubicBezTo>
                <a:cubicBezTo>
                  <a:pt x="11874861" y="3807594"/>
                  <a:pt x="11864579" y="3793044"/>
                  <a:pt x="11862522" y="3790966"/>
                </a:cubicBezTo>
                <a:cubicBezTo>
                  <a:pt x="11874861" y="3778495"/>
                  <a:pt x="11885144" y="3761868"/>
                  <a:pt x="11889257" y="3745240"/>
                </a:cubicBezTo>
                <a:cubicBezTo>
                  <a:pt x="11889257" y="3743162"/>
                  <a:pt x="11889257" y="3743162"/>
                  <a:pt x="11889257" y="3743162"/>
                </a:cubicBezTo>
                <a:cubicBezTo>
                  <a:pt x="11885144" y="3739005"/>
                  <a:pt x="11878975" y="3732769"/>
                  <a:pt x="11872805" y="3728612"/>
                </a:cubicBezTo>
                <a:cubicBezTo>
                  <a:pt x="11856352" y="3732769"/>
                  <a:pt x="11839900" y="3741083"/>
                  <a:pt x="11827561" y="3753554"/>
                </a:cubicBezTo>
                <a:cubicBezTo>
                  <a:pt x="11825504" y="3753554"/>
                  <a:pt x="11811108" y="3743162"/>
                  <a:pt x="11809052" y="3741083"/>
                </a:cubicBezTo>
                <a:cubicBezTo>
                  <a:pt x="11819334" y="3724456"/>
                  <a:pt x="11823448" y="3707828"/>
                  <a:pt x="11823448" y="3691200"/>
                </a:cubicBezTo>
                <a:cubicBezTo>
                  <a:pt x="11823448" y="3691200"/>
                  <a:pt x="11823448" y="3689122"/>
                  <a:pt x="11823448" y="3689122"/>
                </a:cubicBezTo>
                <a:cubicBezTo>
                  <a:pt x="11817278" y="3684965"/>
                  <a:pt x="11809052" y="3680808"/>
                  <a:pt x="11804939" y="3678730"/>
                </a:cubicBezTo>
                <a:cubicBezTo>
                  <a:pt x="11802882" y="3676651"/>
                  <a:pt x="11802882" y="3676651"/>
                  <a:pt x="11802882" y="3676651"/>
                </a:cubicBezTo>
                <a:cubicBezTo>
                  <a:pt x="11802882" y="3678730"/>
                  <a:pt x="11802882" y="3678730"/>
                  <a:pt x="11802882" y="3678730"/>
                </a:cubicBezTo>
                <a:cubicBezTo>
                  <a:pt x="11788487" y="3684965"/>
                  <a:pt x="11776147" y="3699514"/>
                  <a:pt x="11765865" y="3714063"/>
                </a:cubicBezTo>
                <a:cubicBezTo>
                  <a:pt x="11763808" y="3714063"/>
                  <a:pt x="11747356" y="3707828"/>
                  <a:pt x="11745300" y="3705750"/>
                </a:cubicBezTo>
                <a:cubicBezTo>
                  <a:pt x="11747356" y="3697436"/>
                  <a:pt x="11749412" y="3689122"/>
                  <a:pt x="11749412" y="3678730"/>
                </a:cubicBezTo>
                <a:cubicBezTo>
                  <a:pt x="11749412" y="3670416"/>
                  <a:pt x="11747356" y="3662102"/>
                  <a:pt x="11745300" y="3653788"/>
                </a:cubicBezTo>
                <a:cubicBezTo>
                  <a:pt x="11745300" y="3651710"/>
                  <a:pt x="11745300" y="3651710"/>
                  <a:pt x="11745300" y="3651710"/>
                </a:cubicBezTo>
                <a:cubicBezTo>
                  <a:pt x="11743243" y="3651710"/>
                  <a:pt x="11743243" y="3651710"/>
                  <a:pt x="11743243" y="3651710"/>
                </a:cubicBezTo>
                <a:cubicBezTo>
                  <a:pt x="11739130" y="3649631"/>
                  <a:pt x="11730904" y="3647553"/>
                  <a:pt x="11722678" y="3647553"/>
                </a:cubicBezTo>
                <a:cubicBezTo>
                  <a:pt x="11710338" y="3657945"/>
                  <a:pt x="11700056" y="3674573"/>
                  <a:pt x="11695943" y="3693279"/>
                </a:cubicBezTo>
                <a:cubicBezTo>
                  <a:pt x="11693886" y="3691200"/>
                  <a:pt x="11677434" y="3689122"/>
                  <a:pt x="11673321" y="3689122"/>
                </a:cubicBezTo>
                <a:cubicBezTo>
                  <a:pt x="11673321" y="3672494"/>
                  <a:pt x="11669208" y="3653788"/>
                  <a:pt x="11660982" y="3639239"/>
                </a:cubicBezTo>
                <a:cubicBezTo>
                  <a:pt x="11658925" y="3639239"/>
                  <a:pt x="11658925" y="3639239"/>
                  <a:pt x="11658925" y="3639239"/>
                </a:cubicBezTo>
                <a:cubicBezTo>
                  <a:pt x="11652756" y="3637160"/>
                  <a:pt x="11644529" y="3637160"/>
                  <a:pt x="11638359" y="3639239"/>
                </a:cubicBezTo>
                <a:cubicBezTo>
                  <a:pt x="11636303" y="3639239"/>
                  <a:pt x="11636303" y="3639239"/>
                  <a:pt x="11636303" y="3639239"/>
                </a:cubicBezTo>
                <a:close/>
                <a:moveTo>
                  <a:pt x="0" y="0"/>
                </a:moveTo>
                <a:lnTo>
                  <a:pt x="12192000" y="0"/>
                </a:lnTo>
                <a:lnTo>
                  <a:pt x="12192000" y="4454665"/>
                </a:lnTo>
                <a:lnTo>
                  <a:pt x="4539049" y="4454665"/>
                </a:lnTo>
                <a:lnTo>
                  <a:pt x="0" y="4454665"/>
                </a:lnTo>
                <a:lnTo>
                  <a:pt x="0" y="3869778"/>
                </a:lnTo>
                <a:close/>
              </a:path>
            </a:pathLst>
          </a:custGeom>
          <a:solidFill>
            <a:srgbClr val="01B0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lvl="0" indent="-228600">
              <a:lnSpc>
                <a:spcPct val="90000"/>
              </a:lnSpc>
              <a:spcBef>
                <a:spcPts val="1000"/>
              </a:spcBef>
              <a:buFont typeface="Arial" panose="020B0604020202020204" pitchFamily="34" charset="0"/>
              <a:buChar char="•"/>
            </a:pPr>
            <a:r>
              <a:rPr lang="en-US" dirty="0">
                <a:solidFill>
                  <a:schemeClr val="bg1">
                    <a:alpha val="0"/>
                  </a:schemeClr>
                </a:solidFill>
              </a:rPr>
              <a:t>z</a:t>
            </a:r>
          </a:p>
        </p:txBody>
      </p:sp>
      <p:sp>
        <p:nvSpPr>
          <p:cNvPr id="15" name="Slide Number Placeholder 5">
            <a:extLst>
              <a:ext uri="{FF2B5EF4-FFF2-40B4-BE49-F238E27FC236}">
                <a16:creationId xmlns:a16="http://schemas.microsoft.com/office/drawing/2014/main" id="{117E5071-7349-4505-A053-38E7B450BB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396179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Freeform: Shape 8">
            <a:extLst>
              <a:ext uri="{FF2B5EF4-FFF2-40B4-BE49-F238E27FC236}">
                <a16:creationId xmlns:a16="http://schemas.microsoft.com/office/drawing/2014/main" id="{82C86F38-D8C8-456F-8A72-3A2DD495DC6F}"/>
              </a:ext>
            </a:extLst>
          </p:cNvPr>
          <p:cNvSpPr>
            <a:spLocks/>
          </p:cNvSpPr>
          <p:nvPr userDrawn="1"/>
        </p:nvSpPr>
        <p:spPr bwMode="auto">
          <a:xfrm>
            <a:off x="1022667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897146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Freeform: Shape 9">
            <a:extLst>
              <a:ext uri="{FF2B5EF4-FFF2-40B4-BE49-F238E27FC236}">
                <a16:creationId xmlns:a16="http://schemas.microsoft.com/office/drawing/2014/main" id="{4CD36CFD-F607-4420-9136-F367C25BD39E}"/>
              </a:ext>
            </a:extLst>
          </p:cNvPr>
          <p:cNvSpPr>
            <a:spLocks/>
          </p:cNvSpPr>
          <p:nvPr userDrawn="1"/>
        </p:nvSpPr>
        <p:spPr bwMode="auto">
          <a:xfrm>
            <a:off x="1022667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077682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1.png"/><Relationship Id="rId2" Type="http://schemas.openxmlformats.org/officeDocument/2006/relationships/slideLayout" Target="../slideLayouts/slideLayout26.xml"/><Relationship Id="rId16" Type="http://schemas.openxmlformats.org/officeDocument/2006/relationships/tags" Target="../tags/tag2.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customXml" Target="../../customXml/item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91018"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71" r:id="rId3"/>
    <p:sldLayoutId id="2147483663" r:id="rId4"/>
    <p:sldLayoutId id="2147483664" r:id="rId5"/>
    <p:sldLayoutId id="2147483668" r:id="rId6"/>
    <p:sldLayoutId id="2147483666" r:id="rId7"/>
    <p:sldLayoutId id="2147483667" r:id="rId8"/>
    <p:sldLayoutId id="2147483655" r:id="rId9"/>
    <p:sldLayoutId id="2147483678" r:id="rId10"/>
    <p:sldLayoutId id="2147483650" r:id="rId11"/>
    <p:sldLayoutId id="2147483673" r:id="rId12"/>
    <p:sldLayoutId id="2147483659" r:id="rId13"/>
    <p:sldLayoutId id="2147483676" r:id="rId14"/>
    <p:sldLayoutId id="2147483652" r:id="rId15"/>
    <p:sldLayoutId id="2147483657" r:id="rId16"/>
    <p:sldLayoutId id="2147483662" r:id="rId17"/>
    <p:sldLayoutId id="2147483670" r:id="rId18"/>
    <p:sldLayoutId id="2147483672" r:id="rId19"/>
    <p:sldLayoutId id="2147483656" r:id="rId20"/>
    <p:sldLayoutId id="2147483674" r:id="rId21"/>
    <p:sldLayoutId id="2147483658" r:id="rId22"/>
    <p:sldLayoutId id="2147483661" r:id="rId23"/>
    <p:sldLayoutId id="2147483675" r:id="rId24"/>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backgroundpolitico.png"/>
          <p:cNvPicPr>
            <a:picLocks noChangeAspect="1"/>
          </p:cNvPicPr>
          <p:nvPr/>
        </p:nvPicPr>
        <p:blipFill>
          <a:blip r:embed="rId17" cstate="email">
            <a:grayscl/>
            <a:extLst>
              <a:ext uri="{28A0092B-C50C-407E-A947-70E740481C1C}">
                <a14:useLocalDpi xmlns:a14="http://schemas.microsoft.com/office/drawing/2010/main"/>
              </a:ext>
            </a:extLst>
          </a:blip>
          <a:stretch>
            <a:fillRect/>
          </a:stretch>
        </p:blipFill>
        <p:spPr>
          <a:xfrm>
            <a:off x="0" y="0"/>
            <a:ext cx="12192000" cy="6858000"/>
          </a:xfrm>
          <a:prstGeom prst="rect">
            <a:avLst/>
          </a:prstGeom>
          <a:effectLst/>
        </p:spPr>
      </p:pic>
      <p:sp>
        <p:nvSpPr>
          <p:cNvPr id="6" name="Rectangle 5"/>
          <p:cNvSpPr/>
          <p:nvPr/>
        </p:nvSpPr>
        <p:spPr>
          <a:xfrm>
            <a:off x="0" y="1"/>
            <a:ext cx="12192000" cy="6858001"/>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endParaRPr lang="en-JM" sz="1799" dirty="0">
              <a:solidFill>
                <a:srgbClr val="F34F57"/>
              </a:solidFill>
              <a:latin typeface="Calibri"/>
            </a:endParaRPr>
          </a:p>
        </p:txBody>
      </p:sp>
      <p:sp>
        <p:nvSpPr>
          <p:cNvPr id="2" name="Title Placeholder 1"/>
          <p:cNvSpPr>
            <a:spLocks noGrp="1"/>
          </p:cNvSpPr>
          <p:nvPr>
            <p:ph type="title"/>
          </p:nvPr>
        </p:nvSpPr>
        <p:spPr>
          <a:xfrm>
            <a:off x="683235" y="303165"/>
            <a:ext cx="10412618" cy="1143000"/>
          </a:xfrm>
          <a:prstGeom prst="rect">
            <a:avLst/>
          </a:prstGeom>
        </p:spPr>
        <p:txBody>
          <a:bodyPr vert="horz" lIns="121954" tIns="60977" rIns="121954" bIns="60977"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6083" y="1604788"/>
            <a:ext cx="10424051" cy="4879499"/>
          </a:xfrm>
          <a:prstGeom prst="rect">
            <a:avLst/>
          </a:prstGeom>
        </p:spPr>
        <p:txBody>
          <a:bodyPr vert="horz" lIns="121954" tIns="60977" rIns="121954" bIns="60977"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custData r:id="rId15"/>
      <p:tags r:id="rId16"/>
    </p:custDataLst>
    <p:extLst>
      <p:ext uri="{BB962C8B-B14F-4D97-AF65-F5344CB8AC3E}">
        <p14:creationId xmlns:p14="http://schemas.microsoft.com/office/powerpoint/2010/main" val="288500808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p:hf hdr="0" dt="0"/>
  <p:txStyles>
    <p:titleStyle>
      <a:lvl1pPr algn="l" defTabSz="609463" rtl="0" eaLnBrk="1" latinLnBrk="0" hangingPunct="1">
        <a:spcBef>
          <a:spcPct val="0"/>
        </a:spcBef>
        <a:buNone/>
        <a:defRPr sz="3698" b="0" kern="1200" spc="-200">
          <a:solidFill>
            <a:schemeClr val="tx1"/>
          </a:solidFill>
          <a:latin typeface="+mj-lt"/>
          <a:ea typeface="Montserrat" panose="02000505000000020004" pitchFamily="2" charset="0"/>
          <a:cs typeface="Montserrat" panose="02000505000000020004" pitchFamily="2" charset="0"/>
        </a:defRPr>
      </a:lvl1pPr>
    </p:titleStyle>
    <p:bodyStyle>
      <a:lvl1pPr marL="457097" indent="-457097" algn="l" defTabSz="609463" rtl="0" eaLnBrk="1" latinLnBrk="0" hangingPunct="1">
        <a:spcBef>
          <a:spcPct val="20000"/>
        </a:spcBef>
        <a:buFont typeface="Arial"/>
        <a:buChar char="•"/>
        <a:defRPr sz="2399" kern="1200">
          <a:solidFill>
            <a:schemeClr val="bg1">
              <a:lumMod val="50000"/>
            </a:schemeClr>
          </a:solidFill>
          <a:latin typeface="Lato Regular"/>
          <a:ea typeface="+mn-ea"/>
          <a:cs typeface="Lato Regular"/>
        </a:defRPr>
      </a:lvl1pPr>
      <a:lvl2pPr marL="990377" indent="-380914" algn="l" defTabSz="609463" rtl="0" eaLnBrk="1" latinLnBrk="0" hangingPunct="1">
        <a:spcBef>
          <a:spcPct val="20000"/>
        </a:spcBef>
        <a:buFont typeface="Arial"/>
        <a:buChar char="–"/>
        <a:defRPr sz="2099" kern="1200">
          <a:solidFill>
            <a:schemeClr val="bg1">
              <a:lumMod val="50000"/>
            </a:schemeClr>
          </a:solidFill>
          <a:latin typeface="Lato Regular"/>
          <a:ea typeface="+mn-ea"/>
          <a:cs typeface="Lato Regular"/>
        </a:defRPr>
      </a:lvl2pPr>
      <a:lvl3pPr marL="1523657" indent="-304732" algn="l" defTabSz="609463" rtl="0" eaLnBrk="1" latinLnBrk="0" hangingPunct="1">
        <a:spcBef>
          <a:spcPct val="20000"/>
        </a:spcBef>
        <a:buFont typeface="Arial"/>
        <a:buChar char="•"/>
        <a:defRPr sz="1899" kern="1200">
          <a:solidFill>
            <a:schemeClr val="bg1">
              <a:lumMod val="50000"/>
            </a:schemeClr>
          </a:solidFill>
          <a:latin typeface="Lato Regular"/>
          <a:ea typeface="+mn-ea"/>
          <a:cs typeface="Lato Regular"/>
        </a:defRPr>
      </a:lvl3pPr>
      <a:lvl4pPr marL="2133120" indent="-304732" algn="l" defTabSz="609463" rtl="0" eaLnBrk="1" latinLnBrk="0" hangingPunct="1">
        <a:spcBef>
          <a:spcPct val="20000"/>
        </a:spcBef>
        <a:buFont typeface="Arial"/>
        <a:buChar char="–"/>
        <a:defRPr sz="1599" kern="1200">
          <a:solidFill>
            <a:schemeClr val="bg1">
              <a:lumMod val="50000"/>
            </a:schemeClr>
          </a:solidFill>
          <a:latin typeface="Lato Regular"/>
          <a:ea typeface="+mn-ea"/>
          <a:cs typeface="Lato Regular"/>
        </a:defRPr>
      </a:lvl4pPr>
      <a:lvl5pPr marL="2742582" indent="-304732" algn="l" defTabSz="609463" rtl="0" eaLnBrk="1" latinLnBrk="0" hangingPunct="1">
        <a:spcBef>
          <a:spcPct val="20000"/>
        </a:spcBef>
        <a:buFont typeface="Arial"/>
        <a:buChar char="»"/>
        <a:defRPr sz="1599" kern="1200">
          <a:solidFill>
            <a:schemeClr val="bg1">
              <a:lumMod val="50000"/>
            </a:schemeClr>
          </a:solidFill>
          <a:latin typeface="Lato Regular"/>
          <a:ea typeface="+mn-ea"/>
          <a:cs typeface="Lato Regular"/>
        </a:defRPr>
      </a:lvl5pPr>
      <a:lvl6pPr marL="3352045" indent="-304732" algn="l" defTabSz="609463" rtl="0" eaLnBrk="1" latinLnBrk="0" hangingPunct="1">
        <a:spcBef>
          <a:spcPct val="20000"/>
        </a:spcBef>
        <a:buFont typeface="Arial"/>
        <a:buChar char="•"/>
        <a:defRPr sz="2699" kern="1200">
          <a:solidFill>
            <a:schemeClr val="tx1"/>
          </a:solidFill>
          <a:latin typeface="+mn-lt"/>
          <a:ea typeface="+mn-ea"/>
          <a:cs typeface="+mn-cs"/>
        </a:defRPr>
      </a:lvl6pPr>
      <a:lvl7pPr marL="3961508" indent="-304732" algn="l" defTabSz="609463" rtl="0" eaLnBrk="1" latinLnBrk="0" hangingPunct="1">
        <a:spcBef>
          <a:spcPct val="20000"/>
        </a:spcBef>
        <a:buFont typeface="Arial"/>
        <a:buChar char="•"/>
        <a:defRPr sz="2699" kern="1200">
          <a:solidFill>
            <a:schemeClr val="tx1"/>
          </a:solidFill>
          <a:latin typeface="+mn-lt"/>
          <a:ea typeface="+mn-ea"/>
          <a:cs typeface="+mn-cs"/>
        </a:defRPr>
      </a:lvl7pPr>
      <a:lvl8pPr marL="4570970" indent="-304732" algn="l" defTabSz="609463" rtl="0" eaLnBrk="1" latinLnBrk="0" hangingPunct="1">
        <a:spcBef>
          <a:spcPct val="20000"/>
        </a:spcBef>
        <a:buFont typeface="Arial"/>
        <a:buChar char="•"/>
        <a:defRPr sz="2699" kern="1200">
          <a:solidFill>
            <a:schemeClr val="tx1"/>
          </a:solidFill>
          <a:latin typeface="+mn-lt"/>
          <a:ea typeface="+mn-ea"/>
          <a:cs typeface="+mn-cs"/>
        </a:defRPr>
      </a:lvl8pPr>
      <a:lvl9pPr marL="5180433" indent="-304732" algn="l" defTabSz="609463" rtl="0" eaLnBrk="1" latinLnBrk="0" hangingPunct="1">
        <a:spcBef>
          <a:spcPct val="20000"/>
        </a:spcBef>
        <a:buFont typeface="Arial"/>
        <a:buChar char="•"/>
        <a:defRPr sz="2699" kern="1200">
          <a:solidFill>
            <a:schemeClr val="tx1"/>
          </a:solidFill>
          <a:latin typeface="+mn-lt"/>
          <a:ea typeface="+mn-ea"/>
          <a:cs typeface="+mn-cs"/>
        </a:defRPr>
      </a:lvl9pPr>
    </p:bodyStyle>
    <p:otherStyle>
      <a:defPPr>
        <a:defRPr lang="en-US"/>
      </a:defPPr>
      <a:lvl1pPr marL="0" algn="l" defTabSz="609463" rtl="0" eaLnBrk="1" latinLnBrk="0" hangingPunct="1">
        <a:defRPr sz="2399" kern="1200">
          <a:solidFill>
            <a:schemeClr val="tx1"/>
          </a:solidFill>
          <a:latin typeface="+mn-lt"/>
          <a:ea typeface="+mn-ea"/>
          <a:cs typeface="+mn-cs"/>
        </a:defRPr>
      </a:lvl1pPr>
      <a:lvl2pPr marL="609463" algn="l" defTabSz="609463" rtl="0" eaLnBrk="1" latinLnBrk="0" hangingPunct="1">
        <a:defRPr sz="2399" kern="1200">
          <a:solidFill>
            <a:schemeClr val="tx1"/>
          </a:solidFill>
          <a:latin typeface="+mn-lt"/>
          <a:ea typeface="+mn-ea"/>
          <a:cs typeface="+mn-cs"/>
        </a:defRPr>
      </a:lvl2pPr>
      <a:lvl3pPr marL="1218925" algn="l" defTabSz="609463" rtl="0" eaLnBrk="1" latinLnBrk="0" hangingPunct="1">
        <a:defRPr sz="2399" kern="1200">
          <a:solidFill>
            <a:schemeClr val="tx1"/>
          </a:solidFill>
          <a:latin typeface="+mn-lt"/>
          <a:ea typeface="+mn-ea"/>
          <a:cs typeface="+mn-cs"/>
        </a:defRPr>
      </a:lvl3pPr>
      <a:lvl4pPr marL="1828388" algn="l" defTabSz="609463" rtl="0" eaLnBrk="1" latinLnBrk="0" hangingPunct="1">
        <a:defRPr sz="2399" kern="1200">
          <a:solidFill>
            <a:schemeClr val="tx1"/>
          </a:solidFill>
          <a:latin typeface="+mn-lt"/>
          <a:ea typeface="+mn-ea"/>
          <a:cs typeface="+mn-cs"/>
        </a:defRPr>
      </a:lvl4pPr>
      <a:lvl5pPr marL="2437851" algn="l" defTabSz="609463" rtl="0" eaLnBrk="1" latinLnBrk="0" hangingPunct="1">
        <a:defRPr sz="2399" kern="1200">
          <a:solidFill>
            <a:schemeClr val="tx1"/>
          </a:solidFill>
          <a:latin typeface="+mn-lt"/>
          <a:ea typeface="+mn-ea"/>
          <a:cs typeface="+mn-cs"/>
        </a:defRPr>
      </a:lvl5pPr>
      <a:lvl6pPr marL="3047314" algn="l" defTabSz="609463" rtl="0" eaLnBrk="1" latinLnBrk="0" hangingPunct="1">
        <a:defRPr sz="2399" kern="1200">
          <a:solidFill>
            <a:schemeClr val="tx1"/>
          </a:solidFill>
          <a:latin typeface="+mn-lt"/>
          <a:ea typeface="+mn-ea"/>
          <a:cs typeface="+mn-cs"/>
        </a:defRPr>
      </a:lvl6pPr>
      <a:lvl7pPr marL="3656777" algn="l" defTabSz="609463" rtl="0" eaLnBrk="1" latinLnBrk="0" hangingPunct="1">
        <a:defRPr sz="2399" kern="1200">
          <a:solidFill>
            <a:schemeClr val="tx1"/>
          </a:solidFill>
          <a:latin typeface="+mn-lt"/>
          <a:ea typeface="+mn-ea"/>
          <a:cs typeface="+mn-cs"/>
        </a:defRPr>
      </a:lvl7pPr>
      <a:lvl8pPr marL="4266239" algn="l" defTabSz="609463" rtl="0" eaLnBrk="1" latinLnBrk="0" hangingPunct="1">
        <a:defRPr sz="2399" kern="1200">
          <a:solidFill>
            <a:schemeClr val="tx1"/>
          </a:solidFill>
          <a:latin typeface="+mn-lt"/>
          <a:ea typeface="+mn-ea"/>
          <a:cs typeface="+mn-cs"/>
        </a:defRPr>
      </a:lvl8pPr>
      <a:lvl9pPr marL="4875702" algn="l" defTabSz="609463"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8.xml"/><Relationship Id="rId7" Type="http://schemas.openxmlformats.org/officeDocument/2006/relationships/diagramColors" Target="../diagrams/colors2.xml"/><Relationship Id="rId2" Type="http://schemas.openxmlformats.org/officeDocument/2006/relationships/slideLayout" Target="../slideLayouts/slideLayout11.xml"/><Relationship Id="rId1" Type="http://schemas.openxmlformats.org/officeDocument/2006/relationships/tags" Target="../tags/tag2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26.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2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tags" Target="../tags/tag2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tags" Target="../tags/tag2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xml"/><Relationship Id="rId1" Type="http://schemas.openxmlformats.org/officeDocument/2006/relationships/tags" Target="../tags/tag30.xml"/><Relationship Id="rId5" Type="http://schemas.openxmlformats.org/officeDocument/2006/relationships/image" Target="../media/image13.png"/><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tags" Target="../tags/tag3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ags" Target="../tags/tag33.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xml"/><Relationship Id="rId1" Type="http://schemas.openxmlformats.org/officeDocument/2006/relationships/tags" Target="../tags/tag34.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12.xml"/><Relationship Id="rId1" Type="http://schemas.openxmlformats.org/officeDocument/2006/relationships/tags" Target="../tags/tag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35.xml"/><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1.xml"/><Relationship Id="rId1" Type="http://schemas.openxmlformats.org/officeDocument/2006/relationships/tags" Target="../tags/tag36.xml"/><Relationship Id="rId4" Type="http://schemas.openxmlformats.org/officeDocument/2006/relationships/chart" Target="../charts/char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tags" Target="../tags/tag37.xml"/><Relationship Id="rId5" Type="http://schemas.openxmlformats.org/officeDocument/2006/relationships/chart" Target="../charts/chart3.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chart" Target="../charts/chart6.xml"/><Relationship Id="rId2" Type="http://schemas.openxmlformats.org/officeDocument/2006/relationships/slideLayout" Target="../slideLayouts/slideLayout14.xml"/><Relationship Id="rId1" Type="http://schemas.openxmlformats.org/officeDocument/2006/relationships/tags" Target="../tags/tag38.xml"/><Relationship Id="rId6" Type="http://schemas.openxmlformats.org/officeDocument/2006/relationships/image" Target="../media/image16.png"/><Relationship Id="rId5" Type="http://schemas.openxmlformats.org/officeDocument/2006/relationships/chart" Target="../charts/chart5.xml"/><Relationship Id="rId4" Type="http://schemas.openxmlformats.org/officeDocument/2006/relationships/chart" Target="../charts/chart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39.xml"/><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1.xml"/><Relationship Id="rId1" Type="http://schemas.openxmlformats.org/officeDocument/2006/relationships/tags" Target="../tags/tag40.xml"/><Relationship Id="rId5" Type="http://schemas.openxmlformats.org/officeDocument/2006/relationships/image" Target="../media/image18.sv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4.xml"/><Relationship Id="rId1" Type="http://schemas.openxmlformats.org/officeDocument/2006/relationships/tags" Target="../tags/tag4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notesSlide" Target="../notesSlides/notesSlide24.xml"/><Relationship Id="rId7" Type="http://schemas.openxmlformats.org/officeDocument/2006/relationships/image" Target="../media/image25.png"/><Relationship Id="rId2" Type="http://schemas.openxmlformats.org/officeDocument/2006/relationships/slideLayout" Target="../slideLayouts/slideLayout14.xml"/><Relationship Id="rId1" Type="http://schemas.openxmlformats.org/officeDocument/2006/relationships/tags" Target="../tags/tag4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4.xml"/><Relationship Id="rId1" Type="http://schemas.openxmlformats.org/officeDocument/2006/relationships/tags" Target="../tags/tag4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44.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8.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4.xml"/><Relationship Id="rId1" Type="http://schemas.openxmlformats.org/officeDocument/2006/relationships/tags" Target="../tags/tag45.xml"/><Relationship Id="rId4" Type="http://schemas.openxmlformats.org/officeDocument/2006/relationships/hyperlink" Target="mailto:learn@learnmail.rotary.org"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4.xml"/><Relationship Id="rId1" Type="http://schemas.openxmlformats.org/officeDocument/2006/relationships/tags" Target="../tags/tag46.xml"/><Relationship Id="rId4" Type="http://schemas.openxmlformats.org/officeDocument/2006/relationships/image" Target="../media/image27.JP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5.xml"/><Relationship Id="rId1" Type="http://schemas.openxmlformats.org/officeDocument/2006/relationships/tags" Target="../tags/tag47.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9.xml"/><Relationship Id="rId1" Type="http://schemas.openxmlformats.org/officeDocument/2006/relationships/tags" Target="../tags/tag4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1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2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2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2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23.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2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4" cstate="hqprint">
            <a:extLst>
              <a:ext uri="{28A0092B-C50C-407E-A947-70E740481C1C}">
                <a14:useLocalDpi xmlns:a14="http://schemas.microsoft.com/office/drawing/2010/main" val="0"/>
              </a:ext>
            </a:extLst>
          </a:blip>
          <a:srcRect t="7813" b="7813"/>
          <a:stretch>
            <a:fillRect/>
          </a:stretch>
        </p:blipFill>
        <p:spPr/>
      </p:pic>
      <p:sp>
        <p:nvSpPr>
          <p:cNvPr id="18" name="Text Placeholder 17">
            <a:extLst>
              <a:ext uri="{FF2B5EF4-FFF2-40B4-BE49-F238E27FC236}">
                <a16:creationId xmlns:a16="http://schemas.microsoft.com/office/drawing/2014/main" id="{602F4E01-0AD5-465C-9D55-0B2A8DAB94F1}"/>
              </a:ext>
            </a:extLst>
          </p:cNvPr>
          <p:cNvSpPr>
            <a:spLocks noGrp="1"/>
          </p:cNvSpPr>
          <p:nvPr>
            <p:ph type="body" sz="quarter" idx="16"/>
          </p:nvPr>
        </p:nvSpPr>
        <p:spPr>
          <a:xfrm>
            <a:off x="0" y="0"/>
            <a:ext cx="12192000" cy="6858000"/>
          </a:xfrm>
          <a:solidFill>
            <a:srgbClr val="01B4E7">
              <a:alpha val="77000"/>
            </a:srgbClr>
          </a:solidFill>
        </p:spPr>
        <p:txBody>
          <a:bodyPr/>
          <a:lstStyle/>
          <a:p>
            <a:r>
              <a:rPr lang="en-US" dirty="0"/>
              <a:t>Learning &amp; Development UPDATES</a:t>
            </a:r>
          </a:p>
        </p:txBody>
      </p:sp>
      <p:sp>
        <p:nvSpPr>
          <p:cNvPr id="17" name="Subtitle 16">
            <a:extLst>
              <a:ext uri="{FF2B5EF4-FFF2-40B4-BE49-F238E27FC236}">
                <a16:creationId xmlns:a16="http://schemas.microsoft.com/office/drawing/2014/main" id="{59CD2280-086D-4C84-8270-E76DE0695C7B}"/>
              </a:ext>
            </a:extLst>
          </p:cNvPr>
          <p:cNvSpPr>
            <a:spLocks noGrp="1"/>
          </p:cNvSpPr>
          <p:nvPr>
            <p:ph type="subTitle" idx="1"/>
          </p:nvPr>
        </p:nvSpPr>
        <p:spPr>
          <a:xfrm>
            <a:off x="829733" y="4631843"/>
            <a:ext cx="10532534" cy="465667"/>
          </a:xfrm>
        </p:spPr>
        <p:txBody>
          <a:bodyPr/>
          <a:lstStyle/>
          <a:p>
            <a:r>
              <a:rPr lang="en-US" dirty="0"/>
              <a:t>21 July 2023</a:t>
            </a:r>
          </a:p>
        </p:txBody>
      </p:sp>
      <p:sp>
        <p:nvSpPr>
          <p:cNvPr id="2" name="Slide Number Placeholder 1">
            <a:extLst>
              <a:ext uri="{FF2B5EF4-FFF2-40B4-BE49-F238E27FC236}">
                <a16:creationId xmlns:a16="http://schemas.microsoft.com/office/drawing/2014/main" id="{17940D06-0E36-4FB9-80BA-82191D986270}"/>
              </a:ext>
            </a:extLst>
          </p:cNvPr>
          <p:cNvSpPr>
            <a:spLocks noGrp="1"/>
          </p:cNvSpPr>
          <p:nvPr>
            <p:ph type="sldNum" sz="quarter" idx="12"/>
          </p:nvPr>
        </p:nvSpPr>
        <p:spPr/>
        <p:txBody>
          <a:bodyPr/>
          <a:lstStyle/>
          <a:p>
            <a:fld id="{97A94E25-127B-4C48-AF96-44BA7B823777}" type="slidenum">
              <a:rPr lang="en-US" smtClean="0"/>
              <a:pPr/>
              <a:t>1</a:t>
            </a:fld>
            <a:endParaRPr lang="en-US" dirty="0"/>
          </a:p>
        </p:txBody>
      </p:sp>
      <p:sp>
        <p:nvSpPr>
          <p:cNvPr id="3" name="TextBox 2">
            <a:extLst>
              <a:ext uri="{FF2B5EF4-FFF2-40B4-BE49-F238E27FC236}">
                <a16:creationId xmlns:a16="http://schemas.microsoft.com/office/drawing/2014/main" id="{BBC07BED-CCB7-984B-BB70-40293C92F076}"/>
              </a:ext>
            </a:extLst>
          </p:cNvPr>
          <p:cNvSpPr txBox="1"/>
          <p:nvPr/>
        </p:nvSpPr>
        <p:spPr>
          <a:xfrm>
            <a:off x="-1477108" y="4262511"/>
            <a:ext cx="184731" cy="369332"/>
          </a:xfrm>
          <a:prstGeom prst="rect">
            <a:avLst/>
          </a:prstGeom>
          <a:noFill/>
        </p:spPr>
        <p:txBody>
          <a:bodyPr wrap="none" rtlCol="0">
            <a:spAutoFit/>
          </a:bodyPr>
          <a:lstStyle/>
          <a:p>
            <a:endParaRPr lang="en-US" dirty="0"/>
          </a:p>
        </p:txBody>
      </p:sp>
    </p:spTree>
    <p:custDataLst>
      <p:tags r:id="rId1"/>
    </p:custDataLst>
    <p:extLst>
      <p:ext uri="{BB962C8B-B14F-4D97-AF65-F5344CB8AC3E}">
        <p14:creationId xmlns:p14="http://schemas.microsoft.com/office/powerpoint/2010/main" val="272440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03531B-BCF7-4312-9F91-D03FBF176058}"/>
              </a:ext>
            </a:extLst>
          </p:cNvPr>
          <p:cNvSpPr>
            <a:spLocks noGrp="1"/>
          </p:cNvSpPr>
          <p:nvPr>
            <p:ph type="title"/>
          </p:nvPr>
        </p:nvSpPr>
        <p:spPr/>
        <p:txBody>
          <a:bodyPr/>
          <a:lstStyle/>
          <a:p>
            <a:r>
              <a:rPr lang="en-US" dirty="0"/>
              <a:t>Build Curriculum from Online courses</a:t>
            </a:r>
          </a:p>
        </p:txBody>
      </p:sp>
      <p:graphicFrame>
        <p:nvGraphicFramePr>
          <p:cNvPr id="9" name="Content Placeholder 6">
            <a:extLst>
              <a:ext uri="{FF2B5EF4-FFF2-40B4-BE49-F238E27FC236}">
                <a16:creationId xmlns:a16="http://schemas.microsoft.com/office/drawing/2014/main" id="{1E7682D5-4778-4018-87C3-AB0562937173}"/>
              </a:ext>
            </a:extLst>
          </p:cNvPr>
          <p:cNvGraphicFramePr>
            <a:graphicFrameLocks noGrp="1"/>
          </p:cNvGraphicFramePr>
          <p:nvPr>
            <p:ph idx="1"/>
            <p:extLst>
              <p:ext uri="{D42A27DB-BD31-4B8C-83A1-F6EECF244321}">
                <p14:modId xmlns:p14="http://schemas.microsoft.com/office/powerpoint/2010/main" val="399404577"/>
              </p:ext>
            </p:extLst>
          </p:nvPr>
        </p:nvGraphicFramePr>
        <p:xfrm>
          <a:off x="380999" y="1655612"/>
          <a:ext cx="11506199" cy="50868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84D326D7-7ACC-42E5-9489-C1F2F9B2D753}"/>
              </a:ext>
            </a:extLst>
          </p:cNvPr>
          <p:cNvSpPr>
            <a:spLocks noGrp="1"/>
          </p:cNvSpPr>
          <p:nvPr>
            <p:ph type="sldNum" sz="quarter" idx="12"/>
          </p:nvPr>
        </p:nvSpPr>
        <p:spPr/>
        <p:txBody>
          <a:bodyPr/>
          <a:lstStyle/>
          <a:p>
            <a:fld id="{97A94E25-127B-4C48-AF96-44BA7B823777}" type="slidenum">
              <a:rPr lang="en-US" smtClean="0"/>
              <a:pPr/>
              <a:t>10</a:t>
            </a:fld>
            <a:endParaRPr lang="en-US" dirty="0"/>
          </a:p>
        </p:txBody>
      </p:sp>
    </p:spTree>
    <p:custDataLst>
      <p:tags r:id="rId1"/>
    </p:custDataLst>
    <p:extLst>
      <p:ext uri="{BB962C8B-B14F-4D97-AF65-F5344CB8AC3E}">
        <p14:creationId xmlns:p14="http://schemas.microsoft.com/office/powerpoint/2010/main" val="282120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67B29F-70AC-4E60-8F78-31F4AA18C7C1}"/>
              </a:ext>
            </a:extLst>
          </p:cNvPr>
          <p:cNvSpPr>
            <a:spLocks noGrp="1"/>
          </p:cNvSpPr>
          <p:nvPr>
            <p:ph type="sldNum" sz="quarter" idx="12"/>
          </p:nvPr>
        </p:nvSpPr>
        <p:spPr/>
        <p:txBody>
          <a:bodyPr/>
          <a:lstStyle/>
          <a:p>
            <a:fld id="{97A94E25-127B-4C48-AF96-44BA7B823777}" type="slidenum">
              <a:rPr lang="en-US" smtClean="0"/>
              <a:pPr/>
              <a:t>11</a:t>
            </a:fld>
            <a:endParaRPr lang="en-US" dirty="0"/>
          </a:p>
        </p:txBody>
      </p:sp>
      <p:pic>
        <p:nvPicPr>
          <p:cNvPr id="3" name="Picture 2">
            <a:extLst>
              <a:ext uri="{FF2B5EF4-FFF2-40B4-BE49-F238E27FC236}">
                <a16:creationId xmlns:a16="http://schemas.microsoft.com/office/drawing/2014/main" id="{27FA25DC-FBEE-4637-888F-20AC5CC3ED7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172" y="-374754"/>
            <a:ext cx="12171655" cy="8605783"/>
          </a:xfrm>
          <a:prstGeom prst="rect">
            <a:avLst/>
          </a:prstGeom>
        </p:spPr>
      </p:pic>
    </p:spTree>
    <p:custDataLst>
      <p:tags r:id="rId1"/>
    </p:custDataLst>
    <p:extLst>
      <p:ext uri="{BB962C8B-B14F-4D97-AF65-F5344CB8AC3E}">
        <p14:creationId xmlns:p14="http://schemas.microsoft.com/office/powerpoint/2010/main" val="651534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261A6-1250-4D0E-FA5F-78002B364367}"/>
              </a:ext>
            </a:extLst>
          </p:cNvPr>
          <p:cNvSpPr>
            <a:spLocks noGrp="1"/>
          </p:cNvSpPr>
          <p:nvPr>
            <p:ph type="title"/>
          </p:nvPr>
        </p:nvSpPr>
        <p:spPr/>
        <p:txBody>
          <a:bodyPr/>
          <a:lstStyle/>
          <a:p>
            <a:r>
              <a:rPr lang="en-US" dirty="0"/>
              <a:t>Learning plan Naming update</a:t>
            </a:r>
          </a:p>
        </p:txBody>
      </p:sp>
      <p:sp>
        <p:nvSpPr>
          <p:cNvPr id="3" name="Content Placeholder 2">
            <a:extLst>
              <a:ext uri="{FF2B5EF4-FFF2-40B4-BE49-F238E27FC236}">
                <a16:creationId xmlns:a16="http://schemas.microsoft.com/office/drawing/2014/main" id="{B8C5A3C3-CE7B-8018-FC6D-DE84CE3A5188}"/>
              </a:ext>
            </a:extLst>
          </p:cNvPr>
          <p:cNvSpPr>
            <a:spLocks noGrp="1"/>
          </p:cNvSpPr>
          <p:nvPr>
            <p:ph idx="1"/>
          </p:nvPr>
        </p:nvSpPr>
        <p:spPr>
          <a:xfrm>
            <a:off x="342900" y="2701603"/>
            <a:ext cx="11506199" cy="2383041"/>
          </a:xfrm>
        </p:spPr>
        <p:txBody>
          <a:bodyPr>
            <a:normAutofit fontScale="85000" lnSpcReduction="10000"/>
          </a:bodyPr>
          <a:lstStyle/>
          <a:p>
            <a:pPr marL="0" indent="0" algn="ctr">
              <a:buNone/>
            </a:pPr>
            <a:r>
              <a:rPr lang="en-US" sz="8000" b="1" dirty="0"/>
              <a:t>BASICS &amp; INTERMEDIATE </a:t>
            </a:r>
            <a:r>
              <a:rPr lang="en-US" sz="8000" b="1" dirty="0">
                <a:sym typeface="Wingdings" panose="05000000000000000000" pitchFamily="2" charset="2"/>
              </a:rPr>
              <a:t> ESSENTIALS</a:t>
            </a:r>
          </a:p>
        </p:txBody>
      </p:sp>
      <p:sp>
        <p:nvSpPr>
          <p:cNvPr id="4" name="Slide Number Placeholder 3">
            <a:extLst>
              <a:ext uri="{FF2B5EF4-FFF2-40B4-BE49-F238E27FC236}">
                <a16:creationId xmlns:a16="http://schemas.microsoft.com/office/drawing/2014/main" id="{6C4DAECF-11ED-A090-21C7-1D32EDD644DD}"/>
              </a:ext>
            </a:extLst>
          </p:cNvPr>
          <p:cNvSpPr>
            <a:spLocks noGrp="1"/>
          </p:cNvSpPr>
          <p:nvPr>
            <p:ph type="sldNum" sz="quarter" idx="12"/>
          </p:nvPr>
        </p:nvSpPr>
        <p:spPr/>
        <p:txBody>
          <a:bodyPr/>
          <a:lstStyle/>
          <a:p>
            <a:fld id="{97A94E25-127B-4C48-AF96-44BA7B823777}" type="slidenum">
              <a:rPr lang="en-US" smtClean="0"/>
              <a:pPr/>
              <a:t>12</a:t>
            </a:fld>
            <a:endParaRPr lang="en-US" dirty="0"/>
          </a:p>
        </p:txBody>
      </p:sp>
    </p:spTree>
    <p:custDataLst>
      <p:tags r:id="rId1"/>
    </p:custDataLst>
    <p:extLst>
      <p:ext uri="{BB962C8B-B14F-4D97-AF65-F5344CB8AC3E}">
        <p14:creationId xmlns:p14="http://schemas.microsoft.com/office/powerpoint/2010/main" val="1117600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96D97-D02F-F00D-BA3E-A80870B6D03F}"/>
              </a:ext>
            </a:extLst>
          </p:cNvPr>
          <p:cNvSpPr>
            <a:spLocks noGrp="1"/>
          </p:cNvSpPr>
          <p:nvPr>
            <p:ph type="title"/>
          </p:nvPr>
        </p:nvSpPr>
        <p:spPr/>
        <p:txBody>
          <a:bodyPr/>
          <a:lstStyle/>
          <a:p>
            <a:r>
              <a:rPr lang="en-US" dirty="0"/>
              <a:t>Club president Essentials 1</a:t>
            </a:r>
          </a:p>
        </p:txBody>
      </p:sp>
      <p:sp>
        <p:nvSpPr>
          <p:cNvPr id="3" name="Content Placeholder 2">
            <a:extLst>
              <a:ext uri="{FF2B5EF4-FFF2-40B4-BE49-F238E27FC236}">
                <a16:creationId xmlns:a16="http://schemas.microsoft.com/office/drawing/2014/main" id="{876A0BF3-415B-18BE-75A0-33BAC84C4EA2}"/>
              </a:ext>
            </a:extLst>
          </p:cNvPr>
          <p:cNvSpPr>
            <a:spLocks noGrp="1"/>
          </p:cNvSpPr>
          <p:nvPr>
            <p:ph idx="1"/>
          </p:nvPr>
        </p:nvSpPr>
        <p:spPr>
          <a:xfrm>
            <a:off x="118533" y="1655611"/>
            <a:ext cx="7391539" cy="5202387"/>
          </a:xfrm>
        </p:spPr>
        <p:txBody>
          <a:bodyPr>
            <a:normAutofit/>
          </a:bodyPr>
          <a:lstStyle/>
          <a:p>
            <a:r>
              <a:rPr lang="en-US" sz="2800" dirty="0"/>
              <a:t>Get Ready: Club President</a:t>
            </a:r>
            <a:r>
              <a:rPr lang="en-US" sz="2800" dirty="0">
                <a:solidFill>
                  <a:srgbClr val="FF0000"/>
                </a:solidFill>
              </a:rPr>
              <a:t> </a:t>
            </a:r>
            <a:r>
              <a:rPr lang="en-US" sz="2800" b="1" dirty="0">
                <a:solidFill>
                  <a:srgbClr val="FF0000"/>
                </a:solidFill>
              </a:rPr>
              <a:t>**</a:t>
            </a:r>
            <a:endParaRPr lang="en-US" sz="2800" b="1" dirty="0"/>
          </a:p>
          <a:p>
            <a:r>
              <a:rPr lang="en-US" sz="2800" dirty="0"/>
              <a:t>Managing Club Business</a:t>
            </a:r>
            <a:r>
              <a:rPr lang="en-US" sz="2800" dirty="0">
                <a:solidFill>
                  <a:srgbClr val="FF0000"/>
                </a:solidFill>
              </a:rPr>
              <a:t> </a:t>
            </a:r>
            <a:r>
              <a:rPr lang="en-US" sz="2800" b="1" dirty="0">
                <a:solidFill>
                  <a:srgbClr val="FF0000"/>
                </a:solidFill>
              </a:rPr>
              <a:t>**</a:t>
            </a:r>
            <a:endParaRPr lang="en-US" sz="2800" b="1" dirty="0"/>
          </a:p>
          <a:p>
            <a:r>
              <a:rPr lang="en-US" sz="2800" dirty="0"/>
              <a:t>Working With Your Club Leadership Team</a:t>
            </a:r>
            <a:r>
              <a:rPr lang="en-US" sz="2800" dirty="0">
                <a:solidFill>
                  <a:srgbClr val="FF0000"/>
                </a:solidFill>
              </a:rPr>
              <a:t> </a:t>
            </a:r>
            <a:r>
              <a:rPr lang="en-US" sz="2800" b="1" dirty="0">
                <a:solidFill>
                  <a:srgbClr val="FF0000"/>
                </a:solidFill>
              </a:rPr>
              <a:t>**</a:t>
            </a:r>
            <a:endParaRPr lang="en-US" sz="2800" b="1" dirty="0"/>
          </a:p>
          <a:p>
            <a:r>
              <a:rPr lang="en-US" sz="2800" dirty="0"/>
              <a:t>Minimizing Risk</a:t>
            </a:r>
            <a:r>
              <a:rPr lang="en-US" sz="2800" dirty="0">
                <a:solidFill>
                  <a:srgbClr val="FF0000"/>
                </a:solidFill>
              </a:rPr>
              <a:t> </a:t>
            </a:r>
            <a:r>
              <a:rPr lang="en-US" sz="2800" b="1" dirty="0">
                <a:solidFill>
                  <a:srgbClr val="FF0000"/>
                </a:solidFill>
              </a:rPr>
              <a:t>**</a:t>
            </a:r>
            <a:endParaRPr lang="en-US" sz="2800" b="1" dirty="0"/>
          </a:p>
          <a:p>
            <a:r>
              <a:rPr lang="en-US" sz="2800" dirty="0"/>
              <a:t>Rotary’s Action Plan and You</a:t>
            </a:r>
          </a:p>
          <a:p>
            <a:r>
              <a:rPr lang="en-US" sz="2800" dirty="0"/>
              <a:t>Best Practices for Engaging Members</a:t>
            </a:r>
          </a:p>
          <a:p>
            <a:r>
              <a:rPr lang="en-US" sz="2800" dirty="0"/>
              <a:t>Rotary Club Central Resources</a:t>
            </a:r>
          </a:p>
          <a:p>
            <a:r>
              <a:rPr lang="en-US" sz="2800" dirty="0"/>
              <a:t>Online Membership Leads</a:t>
            </a:r>
          </a:p>
          <a:p>
            <a:r>
              <a:rPr lang="en-US" sz="2800" dirty="0"/>
              <a:t>Rotary Foundation Basics</a:t>
            </a:r>
          </a:p>
        </p:txBody>
      </p:sp>
      <p:sp>
        <p:nvSpPr>
          <p:cNvPr id="4" name="Slide Number Placeholder 3">
            <a:extLst>
              <a:ext uri="{FF2B5EF4-FFF2-40B4-BE49-F238E27FC236}">
                <a16:creationId xmlns:a16="http://schemas.microsoft.com/office/drawing/2014/main" id="{1B82D422-EC13-ABE6-D503-CF1927039C44}"/>
              </a:ext>
            </a:extLst>
          </p:cNvPr>
          <p:cNvSpPr>
            <a:spLocks noGrp="1"/>
          </p:cNvSpPr>
          <p:nvPr>
            <p:ph type="sldNum" sz="quarter" idx="12"/>
          </p:nvPr>
        </p:nvSpPr>
        <p:spPr/>
        <p:txBody>
          <a:bodyPr/>
          <a:lstStyle/>
          <a:p>
            <a:fld id="{97A94E25-127B-4C48-AF96-44BA7B823777}" type="slidenum">
              <a:rPr lang="en-US" smtClean="0"/>
              <a:pPr/>
              <a:t>13</a:t>
            </a:fld>
            <a:endParaRPr lang="en-US" dirty="0"/>
          </a:p>
        </p:txBody>
      </p:sp>
      <p:sp>
        <p:nvSpPr>
          <p:cNvPr id="7" name="TextBox 6">
            <a:extLst>
              <a:ext uri="{FF2B5EF4-FFF2-40B4-BE49-F238E27FC236}">
                <a16:creationId xmlns:a16="http://schemas.microsoft.com/office/drawing/2014/main" id="{CA394200-CE70-62F6-790B-76F57FE84B55}"/>
              </a:ext>
            </a:extLst>
          </p:cNvPr>
          <p:cNvSpPr txBox="1"/>
          <p:nvPr/>
        </p:nvSpPr>
        <p:spPr>
          <a:xfrm>
            <a:off x="8758144" y="1655611"/>
            <a:ext cx="3315323" cy="1384995"/>
          </a:xfrm>
          <a:prstGeom prst="rect">
            <a:avLst/>
          </a:prstGeom>
          <a:noFill/>
        </p:spPr>
        <p:txBody>
          <a:bodyPr wrap="square">
            <a:spAutoFit/>
          </a:bodyPr>
          <a:lstStyle/>
          <a:p>
            <a:pPr marL="0" indent="0">
              <a:buNone/>
            </a:pPr>
            <a:r>
              <a:rPr lang="en-US" sz="2800" b="1" dirty="0">
                <a:solidFill>
                  <a:srgbClr val="FF0000"/>
                </a:solidFill>
              </a:rPr>
              <a:t>**Updated or soon to be updated courses </a:t>
            </a:r>
          </a:p>
        </p:txBody>
      </p:sp>
    </p:spTree>
    <p:custDataLst>
      <p:tags r:id="rId1"/>
    </p:custDataLst>
    <p:extLst>
      <p:ext uri="{BB962C8B-B14F-4D97-AF65-F5344CB8AC3E}">
        <p14:creationId xmlns:p14="http://schemas.microsoft.com/office/powerpoint/2010/main" val="786997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96D97-D02F-F00D-BA3E-A80870B6D03F}"/>
              </a:ext>
            </a:extLst>
          </p:cNvPr>
          <p:cNvSpPr>
            <a:spLocks noGrp="1"/>
          </p:cNvSpPr>
          <p:nvPr>
            <p:ph type="title"/>
          </p:nvPr>
        </p:nvSpPr>
        <p:spPr/>
        <p:txBody>
          <a:bodyPr/>
          <a:lstStyle/>
          <a:p>
            <a:r>
              <a:rPr lang="en-US" dirty="0"/>
              <a:t>Club president learning plans</a:t>
            </a:r>
          </a:p>
        </p:txBody>
      </p:sp>
      <p:sp>
        <p:nvSpPr>
          <p:cNvPr id="4" name="Slide Number Placeholder 3">
            <a:extLst>
              <a:ext uri="{FF2B5EF4-FFF2-40B4-BE49-F238E27FC236}">
                <a16:creationId xmlns:a16="http://schemas.microsoft.com/office/drawing/2014/main" id="{1B82D422-EC13-ABE6-D503-CF1927039C44}"/>
              </a:ext>
            </a:extLst>
          </p:cNvPr>
          <p:cNvSpPr>
            <a:spLocks noGrp="1"/>
          </p:cNvSpPr>
          <p:nvPr>
            <p:ph type="sldNum" sz="quarter" idx="12"/>
          </p:nvPr>
        </p:nvSpPr>
        <p:spPr/>
        <p:txBody>
          <a:bodyPr/>
          <a:lstStyle/>
          <a:p>
            <a:fld id="{97A94E25-127B-4C48-AF96-44BA7B823777}" type="slidenum">
              <a:rPr lang="en-US" smtClean="0"/>
              <a:pPr/>
              <a:t>14</a:t>
            </a:fld>
            <a:endParaRPr lang="en-US" dirty="0"/>
          </a:p>
        </p:txBody>
      </p:sp>
      <p:sp>
        <p:nvSpPr>
          <p:cNvPr id="5" name="Content Placeholder 2">
            <a:extLst>
              <a:ext uri="{FF2B5EF4-FFF2-40B4-BE49-F238E27FC236}">
                <a16:creationId xmlns:a16="http://schemas.microsoft.com/office/drawing/2014/main" id="{39FACC48-DE88-5838-1186-2A14EF4139DF}"/>
              </a:ext>
            </a:extLst>
          </p:cNvPr>
          <p:cNvSpPr txBox="1">
            <a:spLocks/>
          </p:cNvSpPr>
          <p:nvPr/>
        </p:nvSpPr>
        <p:spPr>
          <a:xfrm>
            <a:off x="561146" y="1719925"/>
            <a:ext cx="8657805" cy="49377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33333"/>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800" dirty="0"/>
              <a:t>Is Your Club Healthy?</a:t>
            </a:r>
          </a:p>
          <a:p>
            <a:pPr>
              <a:lnSpc>
                <a:spcPct val="100000"/>
              </a:lnSpc>
            </a:pPr>
            <a:r>
              <a:rPr lang="en-US" sz="2800" dirty="0"/>
              <a:t>Vibrant Clubs in Action</a:t>
            </a:r>
          </a:p>
          <a:p>
            <a:pPr>
              <a:lnSpc>
                <a:spcPct val="100000"/>
              </a:lnSpc>
            </a:pPr>
            <a:r>
              <a:rPr lang="en-US" sz="2800" dirty="0"/>
              <a:t>Creating an Inclusive Club Culture</a:t>
            </a:r>
          </a:p>
          <a:p>
            <a:pPr>
              <a:lnSpc>
                <a:spcPct val="100000"/>
              </a:lnSpc>
            </a:pPr>
            <a:r>
              <a:rPr lang="en-US" sz="2800" dirty="0"/>
              <a:t>Committing to Diversity, Equity, &amp; Inclusion </a:t>
            </a:r>
            <a:r>
              <a:rPr lang="en-US" sz="2800" dirty="0">
                <a:solidFill>
                  <a:srgbClr val="D91B5C"/>
                </a:solidFill>
              </a:rPr>
              <a:t>**</a:t>
            </a:r>
          </a:p>
          <a:p>
            <a:pPr>
              <a:lnSpc>
                <a:spcPct val="100000"/>
              </a:lnSpc>
            </a:pPr>
            <a:r>
              <a:rPr lang="en-US" sz="2800" dirty="0"/>
              <a:t>Preventing and Addressing Harassment</a:t>
            </a:r>
          </a:p>
          <a:p>
            <a:pPr>
              <a:lnSpc>
                <a:spcPct val="100000"/>
              </a:lnSpc>
            </a:pPr>
            <a:r>
              <a:rPr lang="en-US" sz="2800" dirty="0"/>
              <a:t>Protecting Personal Data</a:t>
            </a:r>
          </a:p>
          <a:p>
            <a:pPr>
              <a:lnSpc>
                <a:spcPct val="100000"/>
              </a:lnSpc>
            </a:pPr>
            <a:r>
              <a:rPr lang="en-US" sz="2800" dirty="0"/>
              <a:t>Rotary’s Change Model</a:t>
            </a:r>
          </a:p>
          <a:p>
            <a:pPr>
              <a:lnSpc>
                <a:spcPct val="100000"/>
              </a:lnSpc>
            </a:pPr>
            <a:r>
              <a:rPr lang="en-US" sz="2800" dirty="0"/>
              <a:t>Protecting Youth Program Participants 2025-26 </a:t>
            </a:r>
            <a:r>
              <a:rPr lang="en-US" sz="2800" dirty="0">
                <a:solidFill>
                  <a:srgbClr val="D91B5C"/>
                </a:solidFill>
              </a:rPr>
              <a:t>**</a:t>
            </a:r>
            <a:endParaRPr lang="en-US" sz="2800" dirty="0"/>
          </a:p>
        </p:txBody>
      </p:sp>
      <p:sp>
        <p:nvSpPr>
          <p:cNvPr id="8" name="TextBox 7">
            <a:extLst>
              <a:ext uri="{FF2B5EF4-FFF2-40B4-BE49-F238E27FC236}">
                <a16:creationId xmlns:a16="http://schemas.microsoft.com/office/drawing/2014/main" id="{E85A932F-92F7-EB28-A914-B6183E05B91E}"/>
              </a:ext>
            </a:extLst>
          </p:cNvPr>
          <p:cNvSpPr txBox="1"/>
          <p:nvPr/>
        </p:nvSpPr>
        <p:spPr>
          <a:xfrm>
            <a:off x="8513025" y="1719925"/>
            <a:ext cx="3678975" cy="1384995"/>
          </a:xfrm>
          <a:prstGeom prst="rect">
            <a:avLst/>
          </a:prstGeom>
          <a:noFill/>
        </p:spPr>
        <p:txBody>
          <a:bodyPr wrap="square">
            <a:spAutoFit/>
          </a:bodyPr>
          <a:lstStyle/>
          <a:p>
            <a:pPr marL="0" indent="0">
              <a:buNone/>
            </a:pPr>
            <a:r>
              <a:rPr lang="en-US" sz="2800" b="1" dirty="0">
                <a:solidFill>
                  <a:srgbClr val="FF0000"/>
                </a:solidFill>
              </a:rPr>
              <a:t>**Updated or soon to be updated courses </a:t>
            </a:r>
          </a:p>
        </p:txBody>
      </p:sp>
    </p:spTree>
    <p:custDataLst>
      <p:tags r:id="rId1"/>
    </p:custDataLst>
    <p:extLst>
      <p:ext uri="{BB962C8B-B14F-4D97-AF65-F5344CB8AC3E}">
        <p14:creationId xmlns:p14="http://schemas.microsoft.com/office/powerpoint/2010/main" val="3008447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F6AF7-4E5D-FCBE-47A2-662E8CC2D35D}"/>
              </a:ext>
            </a:extLst>
          </p:cNvPr>
          <p:cNvSpPr>
            <a:spLocks noGrp="1"/>
          </p:cNvSpPr>
          <p:nvPr>
            <p:ph type="title"/>
          </p:nvPr>
        </p:nvSpPr>
        <p:spPr/>
        <p:txBody>
          <a:bodyPr/>
          <a:lstStyle/>
          <a:p>
            <a:r>
              <a:rPr lang="en-US" dirty="0"/>
              <a:t>Club Experience Matters Most</a:t>
            </a:r>
          </a:p>
        </p:txBody>
      </p:sp>
      <p:pic>
        <p:nvPicPr>
          <p:cNvPr id="6" name="Content Placeholder 5" descr="A yellow and blue sign with black text&#10;&#10;Description automatically generated">
            <a:extLst>
              <a:ext uri="{FF2B5EF4-FFF2-40B4-BE49-F238E27FC236}">
                <a16:creationId xmlns:a16="http://schemas.microsoft.com/office/drawing/2014/main" id="{4B2F0869-B247-1985-7368-21C72D14FE7B}"/>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015163" y="2271652"/>
            <a:ext cx="4634970" cy="4024057"/>
          </a:xfrm>
        </p:spPr>
      </p:pic>
      <p:sp>
        <p:nvSpPr>
          <p:cNvPr id="4" name="Slide Number Placeholder 3">
            <a:extLst>
              <a:ext uri="{FF2B5EF4-FFF2-40B4-BE49-F238E27FC236}">
                <a16:creationId xmlns:a16="http://schemas.microsoft.com/office/drawing/2014/main" id="{05D25002-0772-E8CB-5E8B-8907F0BD999E}"/>
              </a:ext>
            </a:extLst>
          </p:cNvPr>
          <p:cNvSpPr>
            <a:spLocks noGrp="1"/>
          </p:cNvSpPr>
          <p:nvPr>
            <p:ph type="sldNum" sz="quarter" idx="12"/>
          </p:nvPr>
        </p:nvSpPr>
        <p:spPr/>
        <p:txBody>
          <a:bodyPr/>
          <a:lstStyle/>
          <a:p>
            <a:fld id="{97A94E25-127B-4C48-AF96-44BA7B823777}" type="slidenum">
              <a:rPr lang="en-US" smtClean="0"/>
              <a:pPr/>
              <a:t>15</a:t>
            </a:fld>
            <a:endParaRPr lang="en-US" dirty="0"/>
          </a:p>
        </p:txBody>
      </p:sp>
      <p:pic>
        <p:nvPicPr>
          <p:cNvPr id="8" name="Picture 7" descr="A blue and white screen with white text&#10;&#10;Description automatically generated">
            <a:extLst>
              <a:ext uri="{FF2B5EF4-FFF2-40B4-BE49-F238E27FC236}">
                <a16:creationId xmlns:a16="http://schemas.microsoft.com/office/drawing/2014/main" id="{DA2E4953-750B-5663-1E0E-DC83CF02A1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741" y="2271653"/>
            <a:ext cx="6043734" cy="2957572"/>
          </a:xfrm>
          <a:prstGeom prst="rect">
            <a:avLst/>
          </a:prstGeom>
        </p:spPr>
      </p:pic>
    </p:spTree>
    <p:custDataLst>
      <p:tags r:id="rId1"/>
    </p:custDataLst>
    <p:extLst>
      <p:ext uri="{BB962C8B-B14F-4D97-AF65-F5344CB8AC3E}">
        <p14:creationId xmlns:p14="http://schemas.microsoft.com/office/powerpoint/2010/main" val="3635154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F6AF7-4E5D-FCBE-47A2-662E8CC2D35D}"/>
              </a:ext>
            </a:extLst>
          </p:cNvPr>
          <p:cNvSpPr>
            <a:spLocks noGrp="1"/>
          </p:cNvSpPr>
          <p:nvPr>
            <p:ph type="title"/>
          </p:nvPr>
        </p:nvSpPr>
        <p:spPr/>
        <p:txBody>
          <a:bodyPr/>
          <a:lstStyle/>
          <a:p>
            <a:r>
              <a:rPr lang="en-US" dirty="0"/>
              <a:t>PETS Leader’s Guide - Curriculum</a:t>
            </a:r>
          </a:p>
        </p:txBody>
      </p:sp>
      <p:sp>
        <p:nvSpPr>
          <p:cNvPr id="4" name="Slide Number Placeholder 3">
            <a:extLst>
              <a:ext uri="{FF2B5EF4-FFF2-40B4-BE49-F238E27FC236}">
                <a16:creationId xmlns:a16="http://schemas.microsoft.com/office/drawing/2014/main" id="{05D25002-0772-E8CB-5E8B-8907F0BD999E}"/>
              </a:ext>
            </a:extLst>
          </p:cNvPr>
          <p:cNvSpPr>
            <a:spLocks noGrp="1"/>
          </p:cNvSpPr>
          <p:nvPr>
            <p:ph type="sldNum" sz="quarter" idx="12"/>
          </p:nvPr>
        </p:nvSpPr>
        <p:spPr/>
        <p:txBody>
          <a:bodyPr/>
          <a:lstStyle/>
          <a:p>
            <a:fld id="{97A94E25-127B-4C48-AF96-44BA7B823777}" type="slidenum">
              <a:rPr lang="en-US" smtClean="0"/>
              <a:pPr/>
              <a:t>16</a:t>
            </a:fld>
            <a:endParaRPr lang="en-US" dirty="0"/>
          </a:p>
        </p:txBody>
      </p:sp>
      <p:sp>
        <p:nvSpPr>
          <p:cNvPr id="10" name="Content Placeholder 2">
            <a:extLst>
              <a:ext uri="{FF2B5EF4-FFF2-40B4-BE49-F238E27FC236}">
                <a16:creationId xmlns:a16="http://schemas.microsoft.com/office/drawing/2014/main" id="{B34C300B-68E0-CBE9-E6B5-4534D8A24D53}"/>
              </a:ext>
            </a:extLst>
          </p:cNvPr>
          <p:cNvSpPr txBox="1">
            <a:spLocks/>
          </p:cNvSpPr>
          <p:nvPr/>
        </p:nvSpPr>
        <p:spPr>
          <a:xfrm>
            <a:off x="381001" y="1915822"/>
            <a:ext cx="11506199" cy="448733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sz="3600" dirty="0"/>
              <a:t>Planning the Year Ahead</a:t>
            </a:r>
          </a:p>
          <a:p>
            <a:pPr>
              <a:spcAft>
                <a:spcPts val="1200"/>
              </a:spcAft>
            </a:pPr>
            <a:r>
              <a:rPr lang="en-US" sz="3600" dirty="0"/>
              <a:t>Conducting Meetings</a:t>
            </a:r>
          </a:p>
          <a:p>
            <a:pPr>
              <a:spcAft>
                <a:spcPts val="1200"/>
              </a:spcAft>
            </a:pPr>
            <a:r>
              <a:rPr lang="en-US" sz="3600" dirty="0"/>
              <a:t>Preparing to Lead</a:t>
            </a:r>
          </a:p>
          <a:p>
            <a:pPr>
              <a:spcAft>
                <a:spcPts val="1200"/>
              </a:spcAft>
            </a:pPr>
            <a:r>
              <a:rPr lang="en-US" sz="3600" dirty="0"/>
              <a:t>Engaging Club Members</a:t>
            </a:r>
          </a:p>
          <a:p>
            <a:pPr>
              <a:spcAft>
                <a:spcPts val="1200"/>
              </a:spcAft>
            </a:pPr>
            <a:r>
              <a:rPr lang="en-US" sz="3600" dirty="0"/>
              <a:t>Attracting New Members</a:t>
            </a:r>
          </a:p>
          <a:p>
            <a:pPr>
              <a:spcAft>
                <a:spcPts val="1200"/>
              </a:spcAft>
            </a:pPr>
            <a:r>
              <a:rPr lang="en-US" sz="3600" dirty="0"/>
              <a:t>Managing Your Club</a:t>
            </a:r>
            <a:endParaRPr lang="en-US" dirty="0"/>
          </a:p>
        </p:txBody>
      </p:sp>
    </p:spTree>
    <p:custDataLst>
      <p:tags r:id="rId1"/>
    </p:custDataLst>
    <p:extLst>
      <p:ext uri="{BB962C8B-B14F-4D97-AF65-F5344CB8AC3E}">
        <p14:creationId xmlns:p14="http://schemas.microsoft.com/office/powerpoint/2010/main" val="3864884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F6AF7-4E5D-FCBE-47A2-662E8CC2D35D}"/>
              </a:ext>
            </a:extLst>
          </p:cNvPr>
          <p:cNvSpPr>
            <a:spLocks noGrp="1"/>
          </p:cNvSpPr>
          <p:nvPr>
            <p:ph type="title"/>
          </p:nvPr>
        </p:nvSpPr>
        <p:spPr/>
        <p:txBody>
          <a:bodyPr/>
          <a:lstStyle/>
          <a:p>
            <a:r>
              <a:rPr lang="en-US" dirty="0"/>
              <a:t>PETS Leader’s Guide – Optional Curriculum</a:t>
            </a:r>
          </a:p>
        </p:txBody>
      </p:sp>
      <p:sp>
        <p:nvSpPr>
          <p:cNvPr id="4" name="Slide Number Placeholder 3">
            <a:extLst>
              <a:ext uri="{FF2B5EF4-FFF2-40B4-BE49-F238E27FC236}">
                <a16:creationId xmlns:a16="http://schemas.microsoft.com/office/drawing/2014/main" id="{05D25002-0772-E8CB-5E8B-8907F0BD999E}"/>
              </a:ext>
            </a:extLst>
          </p:cNvPr>
          <p:cNvSpPr>
            <a:spLocks noGrp="1"/>
          </p:cNvSpPr>
          <p:nvPr>
            <p:ph type="sldNum" sz="quarter" idx="12"/>
          </p:nvPr>
        </p:nvSpPr>
        <p:spPr/>
        <p:txBody>
          <a:bodyPr/>
          <a:lstStyle/>
          <a:p>
            <a:fld id="{97A94E25-127B-4C48-AF96-44BA7B823777}" type="slidenum">
              <a:rPr lang="en-US" smtClean="0"/>
              <a:pPr/>
              <a:t>17</a:t>
            </a:fld>
            <a:endParaRPr lang="en-US" dirty="0"/>
          </a:p>
        </p:txBody>
      </p:sp>
      <p:sp>
        <p:nvSpPr>
          <p:cNvPr id="10" name="Content Placeholder 2">
            <a:extLst>
              <a:ext uri="{FF2B5EF4-FFF2-40B4-BE49-F238E27FC236}">
                <a16:creationId xmlns:a16="http://schemas.microsoft.com/office/drawing/2014/main" id="{B34C300B-68E0-CBE9-E6B5-4534D8A24D53}"/>
              </a:ext>
            </a:extLst>
          </p:cNvPr>
          <p:cNvSpPr txBox="1">
            <a:spLocks/>
          </p:cNvSpPr>
          <p:nvPr/>
        </p:nvSpPr>
        <p:spPr>
          <a:xfrm>
            <a:off x="381001" y="1951917"/>
            <a:ext cx="11506199" cy="448733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endParaRPr lang="en-US" dirty="0"/>
          </a:p>
        </p:txBody>
      </p:sp>
      <p:sp>
        <p:nvSpPr>
          <p:cNvPr id="3" name="Content Placeholder 2">
            <a:extLst>
              <a:ext uri="{FF2B5EF4-FFF2-40B4-BE49-F238E27FC236}">
                <a16:creationId xmlns:a16="http://schemas.microsoft.com/office/drawing/2014/main" id="{29EBD61A-BB7C-74A7-CC21-2C26742322C5}"/>
              </a:ext>
            </a:extLst>
          </p:cNvPr>
          <p:cNvSpPr txBox="1">
            <a:spLocks/>
          </p:cNvSpPr>
          <p:nvPr/>
        </p:nvSpPr>
        <p:spPr>
          <a:xfrm>
            <a:off x="381001" y="2164475"/>
            <a:ext cx="11506199" cy="448733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sz="3600" dirty="0"/>
              <a:t>Fundraising for The Rotary Foundation</a:t>
            </a:r>
          </a:p>
          <a:p>
            <a:pPr>
              <a:spcAft>
                <a:spcPts val="1200"/>
              </a:spcAft>
            </a:pPr>
            <a:r>
              <a:rPr lang="en-US" sz="3600" dirty="0"/>
              <a:t>Rotary Programs for Young Leaders</a:t>
            </a:r>
          </a:p>
          <a:p>
            <a:pPr>
              <a:spcAft>
                <a:spcPts val="1200"/>
              </a:spcAft>
            </a:pPr>
            <a:r>
              <a:rPr lang="en-US" sz="3600" dirty="0"/>
              <a:t>Service and Your Community</a:t>
            </a:r>
          </a:p>
          <a:p>
            <a:pPr>
              <a:spcAft>
                <a:spcPts val="1200"/>
              </a:spcAft>
            </a:pPr>
            <a:r>
              <a:rPr lang="en-US" sz="3600" dirty="0"/>
              <a:t>Telling Your Rotary or Rotaract Story</a:t>
            </a:r>
          </a:p>
          <a:p>
            <a:pPr>
              <a:spcAft>
                <a:spcPts val="1200"/>
              </a:spcAft>
            </a:pPr>
            <a:r>
              <a:rPr lang="en-US" sz="3600" dirty="0"/>
              <a:t>Using Social Media</a:t>
            </a:r>
          </a:p>
          <a:p>
            <a:pPr>
              <a:spcAft>
                <a:spcPts val="1200"/>
              </a:spcAft>
            </a:pPr>
            <a:r>
              <a:rPr lang="en-US" sz="3600" dirty="0"/>
              <a:t>Your Public Image Campaign</a:t>
            </a:r>
            <a:endParaRPr lang="en-US" dirty="0"/>
          </a:p>
        </p:txBody>
      </p:sp>
    </p:spTree>
    <p:custDataLst>
      <p:tags r:id="rId1"/>
    </p:custDataLst>
    <p:extLst>
      <p:ext uri="{BB962C8B-B14F-4D97-AF65-F5344CB8AC3E}">
        <p14:creationId xmlns:p14="http://schemas.microsoft.com/office/powerpoint/2010/main" val="79231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D6E5075-0151-4976-AD23-641993172150}"/>
              </a:ext>
            </a:extLst>
          </p:cNvPr>
          <p:cNvSpPr>
            <a:spLocks noGrp="1"/>
          </p:cNvSpPr>
          <p:nvPr>
            <p:ph type="sldNum" sz="quarter" idx="12"/>
          </p:nvPr>
        </p:nvSpPr>
        <p:spPr/>
        <p:txBody>
          <a:bodyPr/>
          <a:lstStyle/>
          <a:p>
            <a:fld id="{97A94E25-127B-4C48-AF96-44BA7B823777}" type="slidenum">
              <a:rPr lang="en-US" smtClean="0"/>
              <a:pPr/>
              <a:t>18</a:t>
            </a:fld>
            <a:endParaRPr lang="en-US" dirty="0"/>
          </a:p>
        </p:txBody>
      </p:sp>
      <p:pic>
        <p:nvPicPr>
          <p:cNvPr id="3" name="Picture 2" descr="A screenshot of a website&#10;&#10;Description automatically generated">
            <a:extLst>
              <a:ext uri="{FF2B5EF4-FFF2-40B4-BE49-F238E27FC236}">
                <a16:creationId xmlns:a16="http://schemas.microsoft.com/office/drawing/2014/main" id="{9EA243A3-D962-9E8F-DC26-ECE5607074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502" y="1"/>
            <a:ext cx="10614993" cy="6858000"/>
          </a:xfrm>
          <a:prstGeom prst="rect">
            <a:avLst/>
          </a:prstGeom>
        </p:spPr>
      </p:pic>
      <p:sp>
        <p:nvSpPr>
          <p:cNvPr id="2" name="Rectangle: Rounded Corners 1">
            <a:extLst>
              <a:ext uri="{FF2B5EF4-FFF2-40B4-BE49-F238E27FC236}">
                <a16:creationId xmlns:a16="http://schemas.microsoft.com/office/drawing/2014/main" id="{C439F250-7CCF-D8BE-75E8-AF1570E92D1F}"/>
              </a:ext>
            </a:extLst>
          </p:cNvPr>
          <p:cNvSpPr/>
          <p:nvPr/>
        </p:nvSpPr>
        <p:spPr>
          <a:xfrm>
            <a:off x="3791527" y="5105400"/>
            <a:ext cx="4331393" cy="1734109"/>
          </a:xfrm>
          <a:prstGeom prst="roundRect">
            <a:avLst/>
          </a:prstGeom>
          <a:noFill/>
          <a:ln w="76200">
            <a:solidFill>
              <a:srgbClr val="D91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7713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4E51C46-AC09-4F9B-A789-329C9D07AF41}"/>
              </a:ext>
            </a:extLst>
          </p:cNvPr>
          <p:cNvSpPr>
            <a:spLocks noGrp="1"/>
          </p:cNvSpPr>
          <p:nvPr>
            <p:ph type="sldNum" sz="quarter" idx="12"/>
          </p:nvPr>
        </p:nvSpPr>
        <p:spPr/>
        <p:txBody>
          <a:bodyPr/>
          <a:lstStyle/>
          <a:p>
            <a:fld id="{97A94E25-127B-4C48-AF96-44BA7B823777}" type="slidenum">
              <a:rPr lang="en-US" smtClean="0"/>
              <a:pPr/>
              <a:t>19</a:t>
            </a:fld>
            <a:endParaRPr lang="en-US" dirty="0"/>
          </a:p>
        </p:txBody>
      </p:sp>
      <p:pic>
        <p:nvPicPr>
          <p:cNvPr id="3" name="Picture 2" descr="A screenshot of a web page&#10;&#10;AI-generated content may be incorrect.">
            <a:extLst>
              <a:ext uri="{FF2B5EF4-FFF2-40B4-BE49-F238E27FC236}">
                <a16:creationId xmlns:a16="http://schemas.microsoft.com/office/drawing/2014/main" id="{CDB42DB6-4D5D-8A30-9E6D-1F3B562213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9295" y="366244"/>
            <a:ext cx="9626114" cy="6491756"/>
          </a:xfrm>
          <a:prstGeom prst="rect">
            <a:avLst/>
          </a:prstGeom>
        </p:spPr>
      </p:pic>
      <p:sp>
        <p:nvSpPr>
          <p:cNvPr id="8" name="Rectangle: Rounded Corners 7">
            <a:extLst>
              <a:ext uri="{FF2B5EF4-FFF2-40B4-BE49-F238E27FC236}">
                <a16:creationId xmlns:a16="http://schemas.microsoft.com/office/drawing/2014/main" id="{AC261996-8615-A3BA-6ABB-8549E6760FEB}"/>
              </a:ext>
            </a:extLst>
          </p:cNvPr>
          <p:cNvSpPr/>
          <p:nvPr/>
        </p:nvSpPr>
        <p:spPr>
          <a:xfrm>
            <a:off x="3791527" y="3708200"/>
            <a:ext cx="2420825" cy="3131309"/>
          </a:xfrm>
          <a:prstGeom prst="roundRect">
            <a:avLst/>
          </a:prstGeom>
          <a:noFill/>
          <a:ln w="76200">
            <a:solidFill>
              <a:srgbClr val="D91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2FAA585D-5EDF-A4A5-9F6A-B29D0042FA51}"/>
              </a:ext>
            </a:extLst>
          </p:cNvPr>
          <p:cNvSpPr/>
          <p:nvPr/>
        </p:nvSpPr>
        <p:spPr>
          <a:xfrm>
            <a:off x="6212352" y="297691"/>
            <a:ext cx="2518611" cy="3131309"/>
          </a:xfrm>
          <a:prstGeom prst="roundRect">
            <a:avLst/>
          </a:prstGeom>
          <a:noFill/>
          <a:ln w="76200">
            <a:solidFill>
              <a:srgbClr val="D91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1A07742B-610C-3408-2FBB-D880225279A1}"/>
              </a:ext>
            </a:extLst>
          </p:cNvPr>
          <p:cNvSpPr/>
          <p:nvPr/>
        </p:nvSpPr>
        <p:spPr>
          <a:xfrm>
            <a:off x="3917906" y="366244"/>
            <a:ext cx="2420825" cy="3131309"/>
          </a:xfrm>
          <a:prstGeom prst="roundRect">
            <a:avLst/>
          </a:prstGeom>
          <a:noFill/>
          <a:ln w="76200">
            <a:solidFill>
              <a:srgbClr val="D91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92704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056D83F-968B-33CE-4418-4EE8C283B219}"/>
              </a:ext>
            </a:extLst>
          </p:cNvPr>
          <p:cNvSpPr>
            <a:spLocks noGrp="1"/>
          </p:cNvSpPr>
          <p:nvPr>
            <p:ph type="title"/>
          </p:nvPr>
        </p:nvSpPr>
        <p:spPr>
          <a:xfrm>
            <a:off x="381000" y="1"/>
            <a:ext cx="11506200" cy="1540042"/>
          </a:xfrm>
        </p:spPr>
        <p:txBody>
          <a:bodyPr anchor="b">
            <a:normAutofit/>
          </a:bodyPr>
          <a:lstStyle/>
          <a:p>
            <a:r>
              <a:rPr lang="en-US" dirty="0"/>
              <a:t>Agenda	</a:t>
            </a:r>
          </a:p>
        </p:txBody>
      </p:sp>
      <p:sp>
        <p:nvSpPr>
          <p:cNvPr id="5" name="Slide Number Placeholder 4">
            <a:extLst>
              <a:ext uri="{FF2B5EF4-FFF2-40B4-BE49-F238E27FC236}">
                <a16:creationId xmlns:a16="http://schemas.microsoft.com/office/drawing/2014/main" id="{D933E417-9D06-228A-D767-3BFDE24ADE2B}"/>
              </a:ext>
            </a:extLst>
          </p:cNvPr>
          <p:cNvSpPr>
            <a:spLocks noGrp="1"/>
          </p:cNvSpPr>
          <p:nvPr>
            <p:ph type="sldNum" sz="quarter" idx="12"/>
          </p:nvPr>
        </p:nvSpPr>
        <p:spPr>
          <a:xfrm>
            <a:off x="11650133" y="115570"/>
            <a:ext cx="423334" cy="365125"/>
          </a:xfrm>
        </p:spPr>
        <p:txBody>
          <a:bodyPr anchor="ctr">
            <a:normAutofit/>
          </a:bodyPr>
          <a:lstStyle/>
          <a:p>
            <a:pPr>
              <a:spcAft>
                <a:spcPts val="600"/>
              </a:spcAft>
            </a:pPr>
            <a:fld id="{97A94E25-127B-4C48-AF96-44BA7B823777}" type="slidenum">
              <a:rPr lang="en-US" smtClean="0"/>
              <a:pPr>
                <a:spcAft>
                  <a:spcPts val="600"/>
                </a:spcAft>
              </a:pPr>
              <a:t>2</a:t>
            </a:fld>
            <a:endParaRPr lang="en-US"/>
          </a:p>
        </p:txBody>
      </p:sp>
      <p:graphicFrame>
        <p:nvGraphicFramePr>
          <p:cNvPr id="9" name="Content Placeholder 6">
            <a:extLst>
              <a:ext uri="{FF2B5EF4-FFF2-40B4-BE49-F238E27FC236}">
                <a16:creationId xmlns:a16="http://schemas.microsoft.com/office/drawing/2014/main" id="{2CAEA172-FD8F-1D0B-A7B9-6066F4C1C2A9}"/>
              </a:ext>
            </a:extLst>
          </p:cNvPr>
          <p:cNvGraphicFramePr>
            <a:graphicFrameLocks noGrp="1"/>
          </p:cNvGraphicFramePr>
          <p:nvPr>
            <p:ph idx="1"/>
            <p:extLst>
              <p:ext uri="{D42A27DB-BD31-4B8C-83A1-F6EECF244321}">
                <p14:modId xmlns:p14="http://schemas.microsoft.com/office/powerpoint/2010/main" val="1505943307"/>
              </p:ext>
            </p:extLst>
          </p:nvPr>
        </p:nvGraphicFramePr>
        <p:xfrm>
          <a:off x="342900" y="1957126"/>
          <a:ext cx="11506199" cy="38369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930936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5813" r="5813"/>
          <a:stretch>
            <a:fillRect/>
          </a:stretch>
        </p:blipFill>
        <p:spPr>
          <a:xfrm>
            <a:off x="0" y="0"/>
            <a:ext cx="12192000" cy="6858000"/>
          </a:xfrm>
        </p:spPr>
      </p:pic>
      <p:sp>
        <p:nvSpPr>
          <p:cNvPr id="18" name="Text Placeholder 17">
            <a:extLst>
              <a:ext uri="{FF2B5EF4-FFF2-40B4-BE49-F238E27FC236}">
                <a16:creationId xmlns:a16="http://schemas.microsoft.com/office/drawing/2014/main" id="{602F4E01-0AD5-465C-9D55-0B2A8DAB94F1}"/>
              </a:ext>
            </a:extLst>
          </p:cNvPr>
          <p:cNvSpPr>
            <a:spLocks noGrp="1"/>
          </p:cNvSpPr>
          <p:nvPr>
            <p:ph type="body" sz="quarter" idx="15"/>
          </p:nvPr>
        </p:nvSpPr>
        <p:spPr>
          <a:xfrm>
            <a:off x="0" y="0"/>
            <a:ext cx="12192000" cy="6858000"/>
          </a:xfrm>
          <a:solidFill>
            <a:srgbClr val="872175">
              <a:alpha val="70000"/>
            </a:srgbClr>
          </a:solidFill>
        </p:spPr>
        <p:txBody>
          <a:bodyPr/>
          <a:lstStyle/>
          <a:p>
            <a:r>
              <a:rPr lang="en-US" dirty="0"/>
              <a:t>Data</a:t>
            </a:r>
          </a:p>
        </p:txBody>
      </p:sp>
      <p:sp>
        <p:nvSpPr>
          <p:cNvPr id="2" name="Slide Number Placeholder 1">
            <a:extLst>
              <a:ext uri="{FF2B5EF4-FFF2-40B4-BE49-F238E27FC236}">
                <a16:creationId xmlns:a16="http://schemas.microsoft.com/office/drawing/2014/main" id="{03B60A01-C3AD-451C-9112-988708AA0C2B}"/>
              </a:ext>
            </a:extLst>
          </p:cNvPr>
          <p:cNvSpPr>
            <a:spLocks noGrp="1"/>
          </p:cNvSpPr>
          <p:nvPr>
            <p:ph type="sldNum" sz="quarter" idx="12"/>
          </p:nvPr>
        </p:nvSpPr>
        <p:spPr/>
        <p:txBody>
          <a:bodyPr/>
          <a:lstStyle/>
          <a:p>
            <a:fld id="{97A94E25-127B-4C48-AF96-44BA7B823777}" type="slidenum">
              <a:rPr lang="en-US" smtClean="0"/>
              <a:pPr/>
              <a:t>20</a:t>
            </a:fld>
            <a:endParaRPr lang="en-US" dirty="0"/>
          </a:p>
        </p:txBody>
      </p:sp>
    </p:spTree>
    <p:custDataLst>
      <p:tags r:id="rId1"/>
    </p:custDataLst>
    <p:extLst>
      <p:ext uri="{BB962C8B-B14F-4D97-AF65-F5344CB8AC3E}">
        <p14:creationId xmlns:p14="http://schemas.microsoft.com/office/powerpoint/2010/main" val="2424547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4798A6-F342-4BC0-BD61-C7C6AD8400D1}"/>
              </a:ext>
            </a:extLst>
          </p:cNvPr>
          <p:cNvSpPr>
            <a:spLocks noGrp="1"/>
          </p:cNvSpPr>
          <p:nvPr>
            <p:ph type="title"/>
          </p:nvPr>
        </p:nvSpPr>
        <p:spPr>
          <a:xfrm>
            <a:off x="355600" y="480695"/>
            <a:ext cx="11506200" cy="1094281"/>
          </a:xfrm>
        </p:spPr>
        <p:txBody>
          <a:bodyPr/>
          <a:lstStyle/>
          <a:p>
            <a:r>
              <a:rPr lang="en-US" dirty="0"/>
              <a:t>Course Completions by Zone</a:t>
            </a:r>
          </a:p>
        </p:txBody>
      </p:sp>
      <p:graphicFrame>
        <p:nvGraphicFramePr>
          <p:cNvPr id="8" name="Content Placeholder 7">
            <a:extLst>
              <a:ext uri="{FF2B5EF4-FFF2-40B4-BE49-F238E27FC236}">
                <a16:creationId xmlns:a16="http://schemas.microsoft.com/office/drawing/2014/main" id="{17DDD2DD-4884-449F-98D2-08546B6E4B24}"/>
              </a:ext>
            </a:extLst>
          </p:cNvPr>
          <p:cNvGraphicFramePr>
            <a:graphicFrameLocks noGrp="1"/>
          </p:cNvGraphicFramePr>
          <p:nvPr>
            <p:ph idx="1"/>
            <p:extLst>
              <p:ext uri="{D42A27DB-BD31-4B8C-83A1-F6EECF244321}">
                <p14:modId xmlns:p14="http://schemas.microsoft.com/office/powerpoint/2010/main" val="4068509552"/>
              </p:ext>
            </p:extLst>
          </p:nvPr>
        </p:nvGraphicFramePr>
        <p:xfrm>
          <a:off x="152400" y="1574977"/>
          <a:ext cx="11921066" cy="5283024"/>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a:extLst>
              <a:ext uri="{FF2B5EF4-FFF2-40B4-BE49-F238E27FC236}">
                <a16:creationId xmlns:a16="http://schemas.microsoft.com/office/drawing/2014/main" id="{ADA63D4C-2749-4A00-B62E-5A059CD28DB7}"/>
              </a:ext>
            </a:extLst>
          </p:cNvPr>
          <p:cNvSpPr>
            <a:spLocks noGrp="1"/>
          </p:cNvSpPr>
          <p:nvPr>
            <p:ph type="sldNum" sz="quarter" idx="12"/>
          </p:nvPr>
        </p:nvSpPr>
        <p:spPr/>
        <p:txBody>
          <a:bodyPr/>
          <a:lstStyle/>
          <a:p>
            <a:fld id="{97A94E25-127B-4C48-AF96-44BA7B823777}" type="slidenum">
              <a:rPr lang="en-US" smtClean="0"/>
              <a:t>21</a:t>
            </a:fld>
            <a:endParaRPr lang="en-US" dirty="0"/>
          </a:p>
        </p:txBody>
      </p:sp>
    </p:spTree>
    <p:custDataLst>
      <p:tags r:id="rId1"/>
    </p:custDataLst>
    <p:extLst>
      <p:ext uri="{BB962C8B-B14F-4D97-AF65-F5344CB8AC3E}">
        <p14:creationId xmlns:p14="http://schemas.microsoft.com/office/powerpoint/2010/main" val="1570322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4B2E0-0AB8-161D-3623-3755B8AA2993}"/>
              </a:ext>
            </a:extLst>
          </p:cNvPr>
          <p:cNvSpPr>
            <a:spLocks noGrp="1"/>
          </p:cNvSpPr>
          <p:nvPr>
            <p:ph type="title"/>
          </p:nvPr>
        </p:nvSpPr>
        <p:spPr/>
        <p:txBody>
          <a:bodyPr/>
          <a:lstStyle/>
          <a:p>
            <a:r>
              <a:rPr lang="en-US" dirty="0"/>
              <a:t>2025-26 Club President Course progress</a:t>
            </a:r>
          </a:p>
        </p:txBody>
      </p:sp>
      <p:sp>
        <p:nvSpPr>
          <p:cNvPr id="3" name="Slide Number Placeholder 2">
            <a:extLst>
              <a:ext uri="{FF2B5EF4-FFF2-40B4-BE49-F238E27FC236}">
                <a16:creationId xmlns:a16="http://schemas.microsoft.com/office/drawing/2014/main" id="{53B1AD38-BFD3-3D1B-97BA-C2CE5F621FE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8" name="Chart 7">
            <a:extLst>
              <a:ext uri="{FF2B5EF4-FFF2-40B4-BE49-F238E27FC236}">
                <a16:creationId xmlns:a16="http://schemas.microsoft.com/office/drawing/2014/main" id="{5918B720-3F2D-0890-D201-A53855870670}"/>
              </a:ext>
            </a:extLst>
          </p:cNvPr>
          <p:cNvGraphicFramePr/>
          <p:nvPr/>
        </p:nvGraphicFramePr>
        <p:xfrm>
          <a:off x="5727700" y="1540043"/>
          <a:ext cx="6269566" cy="51746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FA7527D3-517C-264D-74C2-19CE40D25674}"/>
              </a:ext>
            </a:extLst>
          </p:cNvPr>
          <p:cNvGraphicFramePr/>
          <p:nvPr/>
        </p:nvGraphicFramePr>
        <p:xfrm>
          <a:off x="270934" y="1540043"/>
          <a:ext cx="5755689" cy="5174630"/>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1701909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p:txBody>
          <a:bodyPr/>
          <a:lstStyle/>
          <a:p>
            <a:r>
              <a:rPr lang="en-US" dirty="0"/>
              <a:t>Percentage of Clubs using the learning center</a:t>
            </a:r>
          </a:p>
        </p:txBody>
      </p:sp>
      <p:sp>
        <p:nvSpPr>
          <p:cNvPr id="3" name="Slide Number Placeholder 2">
            <a:extLst>
              <a:ext uri="{FF2B5EF4-FFF2-40B4-BE49-F238E27FC236}">
                <a16:creationId xmlns:a16="http://schemas.microsoft.com/office/drawing/2014/main" id="{7E57ED7C-77AB-4EA3-90DE-05C84E811C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A94E25-127B-4C48-AF96-44BA7B823777}"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8" name="Chart 7">
            <a:extLst>
              <a:ext uri="{FF2B5EF4-FFF2-40B4-BE49-F238E27FC236}">
                <a16:creationId xmlns:a16="http://schemas.microsoft.com/office/drawing/2014/main" id="{F5084322-C430-4DD9-B348-DD2A5D81572F}"/>
              </a:ext>
            </a:extLst>
          </p:cNvPr>
          <p:cNvGraphicFramePr/>
          <p:nvPr>
            <p:extLst>
              <p:ext uri="{D42A27DB-BD31-4B8C-83A1-F6EECF244321}">
                <p14:modId xmlns:p14="http://schemas.microsoft.com/office/powerpoint/2010/main" val="1294202917"/>
              </p:ext>
            </p:extLst>
          </p:nvPr>
        </p:nvGraphicFramePr>
        <p:xfrm>
          <a:off x="6450496" y="1540043"/>
          <a:ext cx="4080344" cy="3936104"/>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3B1DC56B-F0C5-4BAC-8FBB-630A54D3FBE7}"/>
              </a:ext>
            </a:extLst>
          </p:cNvPr>
          <p:cNvSpPr txBox="1"/>
          <p:nvPr/>
        </p:nvSpPr>
        <p:spPr>
          <a:xfrm>
            <a:off x="7764326" y="2009536"/>
            <a:ext cx="2555019" cy="523220"/>
          </a:xfrm>
          <a:prstGeom prst="rect">
            <a:avLst/>
          </a:prstGeom>
          <a:noFill/>
        </p:spPr>
        <p:txBody>
          <a:bodyPr wrap="square" rtlCol="0">
            <a:spAutoFit/>
          </a:bodyPr>
          <a:lstStyle/>
          <a:p>
            <a:pPr algn="ctr"/>
            <a:r>
              <a:rPr lang="en-US" sz="2800" b="1" dirty="0"/>
              <a:t>2024-25</a:t>
            </a:r>
          </a:p>
        </p:txBody>
      </p:sp>
      <p:graphicFrame>
        <p:nvGraphicFramePr>
          <p:cNvPr id="10" name="Chart 9">
            <a:extLst>
              <a:ext uri="{FF2B5EF4-FFF2-40B4-BE49-F238E27FC236}">
                <a16:creationId xmlns:a16="http://schemas.microsoft.com/office/drawing/2014/main" id="{3DBD8491-9822-44A7-8B53-0FAEC81D05DA}"/>
              </a:ext>
            </a:extLst>
          </p:cNvPr>
          <p:cNvGraphicFramePr/>
          <p:nvPr>
            <p:extLst>
              <p:ext uri="{D42A27DB-BD31-4B8C-83A1-F6EECF244321}">
                <p14:modId xmlns:p14="http://schemas.microsoft.com/office/powerpoint/2010/main" val="3955696613"/>
              </p:ext>
            </p:extLst>
          </p:nvPr>
        </p:nvGraphicFramePr>
        <p:xfrm>
          <a:off x="4728754" y="2879564"/>
          <a:ext cx="2472048" cy="2217692"/>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40C89B54-FFD6-49C3-AF99-2A6C87B33D15}"/>
              </a:ext>
            </a:extLst>
          </p:cNvPr>
          <p:cNvSpPr/>
          <p:nvPr/>
        </p:nvSpPr>
        <p:spPr>
          <a:xfrm>
            <a:off x="5290356" y="3458134"/>
            <a:ext cx="924450" cy="712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51%</a:t>
            </a:r>
          </a:p>
        </p:txBody>
      </p:sp>
      <p:sp>
        <p:nvSpPr>
          <p:cNvPr id="17" name="Rectangle 16">
            <a:extLst>
              <a:ext uri="{FF2B5EF4-FFF2-40B4-BE49-F238E27FC236}">
                <a16:creationId xmlns:a16="http://schemas.microsoft.com/office/drawing/2014/main" id="{BF165623-35C3-4902-9725-D96CE2CBE285}"/>
              </a:ext>
            </a:extLst>
          </p:cNvPr>
          <p:cNvSpPr/>
          <p:nvPr/>
        </p:nvSpPr>
        <p:spPr>
          <a:xfrm>
            <a:off x="6309574" y="3996137"/>
            <a:ext cx="667512"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49%</a:t>
            </a:r>
          </a:p>
        </p:txBody>
      </p:sp>
      <p:sp>
        <p:nvSpPr>
          <p:cNvPr id="19" name="Rectangle 18">
            <a:extLst>
              <a:ext uri="{FF2B5EF4-FFF2-40B4-BE49-F238E27FC236}">
                <a16:creationId xmlns:a16="http://schemas.microsoft.com/office/drawing/2014/main" id="{5944B760-E970-4EA5-9255-7AC951D14D7D}"/>
              </a:ext>
            </a:extLst>
          </p:cNvPr>
          <p:cNvSpPr/>
          <p:nvPr/>
        </p:nvSpPr>
        <p:spPr>
          <a:xfrm>
            <a:off x="1409450" y="3425824"/>
            <a:ext cx="667512"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43%</a:t>
            </a:r>
          </a:p>
        </p:txBody>
      </p:sp>
      <p:sp>
        <p:nvSpPr>
          <p:cNvPr id="20" name="Rectangle 19">
            <a:extLst>
              <a:ext uri="{FF2B5EF4-FFF2-40B4-BE49-F238E27FC236}">
                <a16:creationId xmlns:a16="http://schemas.microsoft.com/office/drawing/2014/main" id="{AD770C8B-D923-4138-82D3-E6070975ECB3}"/>
              </a:ext>
            </a:extLst>
          </p:cNvPr>
          <p:cNvSpPr/>
          <p:nvPr/>
        </p:nvSpPr>
        <p:spPr>
          <a:xfrm>
            <a:off x="2115815" y="3756365"/>
            <a:ext cx="931318" cy="675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57%</a:t>
            </a:r>
          </a:p>
        </p:txBody>
      </p:sp>
      <p:pic>
        <p:nvPicPr>
          <p:cNvPr id="25" name="Picture 24">
            <a:extLst>
              <a:ext uri="{FF2B5EF4-FFF2-40B4-BE49-F238E27FC236}">
                <a16:creationId xmlns:a16="http://schemas.microsoft.com/office/drawing/2014/main" id="{B5425E43-44C2-4696-8041-90FF9AF5DCE8}"/>
              </a:ext>
            </a:extLst>
          </p:cNvPr>
          <p:cNvPicPr>
            <a:picLocks noChangeAspect="1"/>
          </p:cNvPicPr>
          <p:nvPr/>
        </p:nvPicPr>
        <p:blipFill rotWithShape="1">
          <a:blip r:embed="rId6"/>
          <a:srcRect l="22917" t="75154" r="24306" b="18092"/>
          <a:stretch/>
        </p:blipFill>
        <p:spPr bwMode="auto">
          <a:xfrm>
            <a:off x="1169606" y="6197364"/>
            <a:ext cx="10431973" cy="640150"/>
          </a:xfrm>
          <a:prstGeom prst="rect">
            <a:avLst/>
          </a:prstGeom>
          <a:ln>
            <a:noFill/>
          </a:ln>
          <a:extLst>
            <a:ext uri="{53640926-AAD7-44D8-BBD7-CCE9431645EC}">
              <a14:shadowObscured xmlns:a14="http://schemas.microsoft.com/office/drawing/2010/main"/>
            </a:ext>
          </a:extLst>
        </p:spPr>
      </p:pic>
      <p:sp>
        <p:nvSpPr>
          <p:cNvPr id="30" name="TextBox 29">
            <a:extLst>
              <a:ext uri="{FF2B5EF4-FFF2-40B4-BE49-F238E27FC236}">
                <a16:creationId xmlns:a16="http://schemas.microsoft.com/office/drawing/2014/main" id="{5B1D4119-BB13-4DA5-8767-9BB5CB990E87}"/>
              </a:ext>
            </a:extLst>
          </p:cNvPr>
          <p:cNvSpPr txBox="1"/>
          <p:nvPr/>
        </p:nvSpPr>
        <p:spPr>
          <a:xfrm>
            <a:off x="7549704" y="5300737"/>
            <a:ext cx="2688810" cy="523220"/>
          </a:xfrm>
          <a:prstGeom prst="rect">
            <a:avLst/>
          </a:prstGeom>
          <a:noFill/>
          <a:ln>
            <a:noFill/>
          </a:ln>
        </p:spPr>
        <p:txBody>
          <a:bodyPr wrap="square" rtlCol="0">
            <a:spAutoFit/>
          </a:bodyPr>
          <a:lstStyle/>
          <a:p>
            <a:pPr algn="ctr"/>
            <a:r>
              <a:rPr lang="en-US" sz="2800" b="1" dirty="0">
                <a:solidFill>
                  <a:srgbClr val="F7A81B"/>
                </a:solidFill>
              </a:rPr>
              <a:t>29,573 clubs</a:t>
            </a:r>
          </a:p>
        </p:txBody>
      </p:sp>
      <p:sp>
        <p:nvSpPr>
          <p:cNvPr id="54" name="Rectangle 53">
            <a:extLst>
              <a:ext uri="{FF2B5EF4-FFF2-40B4-BE49-F238E27FC236}">
                <a16:creationId xmlns:a16="http://schemas.microsoft.com/office/drawing/2014/main" id="{D56230FD-B873-D389-AA9D-793975084C7E}"/>
              </a:ext>
            </a:extLst>
          </p:cNvPr>
          <p:cNvSpPr/>
          <p:nvPr/>
        </p:nvSpPr>
        <p:spPr>
          <a:xfrm>
            <a:off x="4065181" y="3458134"/>
            <a:ext cx="924450" cy="7122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51%</a:t>
            </a:r>
          </a:p>
        </p:txBody>
      </p:sp>
      <p:sp>
        <p:nvSpPr>
          <p:cNvPr id="55" name="Rectangle 54">
            <a:extLst>
              <a:ext uri="{FF2B5EF4-FFF2-40B4-BE49-F238E27FC236}">
                <a16:creationId xmlns:a16="http://schemas.microsoft.com/office/drawing/2014/main" id="{82C968AF-E88D-33F6-F336-E11E3C844AF1}"/>
              </a:ext>
            </a:extLst>
          </p:cNvPr>
          <p:cNvSpPr/>
          <p:nvPr/>
        </p:nvSpPr>
        <p:spPr>
          <a:xfrm>
            <a:off x="5084399" y="3996137"/>
            <a:ext cx="667512"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49%</a:t>
            </a:r>
          </a:p>
        </p:txBody>
      </p:sp>
      <p:sp>
        <p:nvSpPr>
          <p:cNvPr id="7" name="TextBox 6">
            <a:extLst>
              <a:ext uri="{FF2B5EF4-FFF2-40B4-BE49-F238E27FC236}">
                <a16:creationId xmlns:a16="http://schemas.microsoft.com/office/drawing/2014/main" id="{337F8590-1B56-2BAD-3ADC-111E0198F61E}"/>
              </a:ext>
            </a:extLst>
          </p:cNvPr>
          <p:cNvSpPr txBox="1"/>
          <p:nvPr/>
        </p:nvSpPr>
        <p:spPr>
          <a:xfrm>
            <a:off x="2103961" y="5385700"/>
            <a:ext cx="2688810" cy="523220"/>
          </a:xfrm>
          <a:prstGeom prst="rect">
            <a:avLst/>
          </a:prstGeom>
          <a:noFill/>
          <a:ln>
            <a:noFill/>
          </a:ln>
        </p:spPr>
        <p:txBody>
          <a:bodyPr wrap="square" rtlCol="0">
            <a:spAutoFit/>
          </a:bodyPr>
          <a:lstStyle/>
          <a:p>
            <a:pPr algn="ctr"/>
            <a:r>
              <a:rPr lang="en-US" sz="2800" b="1" dirty="0">
                <a:solidFill>
                  <a:srgbClr val="F7A81B"/>
                </a:solidFill>
              </a:rPr>
              <a:t>23,454 clubs</a:t>
            </a:r>
          </a:p>
        </p:txBody>
      </p:sp>
      <p:sp>
        <p:nvSpPr>
          <p:cNvPr id="12" name="TextBox 11">
            <a:extLst>
              <a:ext uri="{FF2B5EF4-FFF2-40B4-BE49-F238E27FC236}">
                <a16:creationId xmlns:a16="http://schemas.microsoft.com/office/drawing/2014/main" id="{F7D36DF2-E3CC-6E14-F846-B36DB08464DD}"/>
              </a:ext>
            </a:extLst>
          </p:cNvPr>
          <p:cNvSpPr txBox="1"/>
          <p:nvPr/>
        </p:nvSpPr>
        <p:spPr>
          <a:xfrm>
            <a:off x="1963228" y="2085630"/>
            <a:ext cx="2688810" cy="523220"/>
          </a:xfrm>
          <a:prstGeom prst="rect">
            <a:avLst/>
          </a:prstGeom>
          <a:noFill/>
        </p:spPr>
        <p:txBody>
          <a:bodyPr wrap="square" rtlCol="0">
            <a:spAutoFit/>
          </a:bodyPr>
          <a:lstStyle/>
          <a:p>
            <a:pPr algn="ctr"/>
            <a:r>
              <a:rPr lang="en-US" sz="2800" b="1" dirty="0"/>
              <a:t>2023-24</a:t>
            </a:r>
          </a:p>
        </p:txBody>
      </p:sp>
      <p:graphicFrame>
        <p:nvGraphicFramePr>
          <p:cNvPr id="13" name="Chart 12">
            <a:extLst>
              <a:ext uri="{FF2B5EF4-FFF2-40B4-BE49-F238E27FC236}">
                <a16:creationId xmlns:a16="http://schemas.microsoft.com/office/drawing/2014/main" id="{930C85FC-4CE6-0854-F1A3-10BBEAC92C06}"/>
              </a:ext>
            </a:extLst>
          </p:cNvPr>
          <p:cNvGraphicFramePr/>
          <p:nvPr>
            <p:extLst>
              <p:ext uri="{D42A27DB-BD31-4B8C-83A1-F6EECF244321}">
                <p14:modId xmlns:p14="http://schemas.microsoft.com/office/powerpoint/2010/main" val="2485423565"/>
              </p:ext>
            </p:extLst>
          </p:nvPr>
        </p:nvGraphicFramePr>
        <p:xfrm>
          <a:off x="1231170" y="2456959"/>
          <a:ext cx="4746618" cy="2984169"/>
        </p:xfrm>
        <a:graphic>
          <a:graphicData uri="http://schemas.openxmlformats.org/drawingml/2006/chart">
            <c:chart xmlns:c="http://schemas.openxmlformats.org/drawingml/2006/chart" xmlns:r="http://schemas.openxmlformats.org/officeDocument/2006/relationships" r:id="rId7"/>
          </a:graphicData>
        </a:graphic>
      </p:graphicFrame>
    </p:spTree>
    <p:custDataLst>
      <p:tags r:id="rId1"/>
    </p:custDataLst>
    <p:extLst>
      <p:ext uri="{BB962C8B-B14F-4D97-AF65-F5344CB8AC3E}">
        <p14:creationId xmlns:p14="http://schemas.microsoft.com/office/powerpoint/2010/main" val="153334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5813" r="5813"/>
          <a:stretch>
            <a:fillRect/>
          </a:stretch>
        </p:blipFill>
        <p:spPr>
          <a:xfrm>
            <a:off x="0" y="0"/>
            <a:ext cx="12192000" cy="6858000"/>
          </a:xfrm>
        </p:spPr>
      </p:pic>
      <p:sp>
        <p:nvSpPr>
          <p:cNvPr id="18" name="Text Placeholder 17">
            <a:extLst>
              <a:ext uri="{FF2B5EF4-FFF2-40B4-BE49-F238E27FC236}">
                <a16:creationId xmlns:a16="http://schemas.microsoft.com/office/drawing/2014/main" id="{602F4E01-0AD5-465C-9D55-0B2A8DAB94F1}"/>
              </a:ext>
            </a:extLst>
          </p:cNvPr>
          <p:cNvSpPr>
            <a:spLocks noGrp="1"/>
          </p:cNvSpPr>
          <p:nvPr>
            <p:ph type="body" sz="quarter" idx="15"/>
          </p:nvPr>
        </p:nvSpPr>
        <p:spPr>
          <a:xfrm>
            <a:off x="0" y="0"/>
            <a:ext cx="12192000" cy="6858000"/>
          </a:xfrm>
          <a:solidFill>
            <a:srgbClr val="872175">
              <a:alpha val="70000"/>
            </a:srgbClr>
          </a:solidFill>
        </p:spPr>
        <p:txBody>
          <a:bodyPr/>
          <a:lstStyle/>
          <a:p>
            <a:r>
              <a:rPr lang="en-US" dirty="0"/>
              <a:t>Learning Center Features</a:t>
            </a:r>
          </a:p>
        </p:txBody>
      </p:sp>
      <p:sp>
        <p:nvSpPr>
          <p:cNvPr id="2" name="Slide Number Placeholder 1">
            <a:extLst>
              <a:ext uri="{FF2B5EF4-FFF2-40B4-BE49-F238E27FC236}">
                <a16:creationId xmlns:a16="http://schemas.microsoft.com/office/drawing/2014/main" id="{03B60A01-C3AD-451C-9112-988708AA0C2B}"/>
              </a:ext>
            </a:extLst>
          </p:cNvPr>
          <p:cNvSpPr>
            <a:spLocks noGrp="1"/>
          </p:cNvSpPr>
          <p:nvPr>
            <p:ph type="sldNum" sz="quarter" idx="12"/>
          </p:nvPr>
        </p:nvSpPr>
        <p:spPr/>
        <p:txBody>
          <a:bodyPr/>
          <a:lstStyle/>
          <a:p>
            <a:fld id="{97A94E25-127B-4C48-AF96-44BA7B823777}" type="slidenum">
              <a:rPr lang="en-US" smtClean="0"/>
              <a:pPr/>
              <a:t>24</a:t>
            </a:fld>
            <a:endParaRPr lang="en-US" dirty="0"/>
          </a:p>
        </p:txBody>
      </p:sp>
    </p:spTree>
    <p:custDataLst>
      <p:tags r:id="rId1"/>
    </p:custDataLst>
    <p:extLst>
      <p:ext uri="{BB962C8B-B14F-4D97-AF65-F5344CB8AC3E}">
        <p14:creationId xmlns:p14="http://schemas.microsoft.com/office/powerpoint/2010/main" val="173840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03531B-BCF7-4312-9F91-D03FBF176058}"/>
              </a:ext>
            </a:extLst>
          </p:cNvPr>
          <p:cNvSpPr>
            <a:spLocks noGrp="1"/>
          </p:cNvSpPr>
          <p:nvPr>
            <p:ph type="title"/>
          </p:nvPr>
        </p:nvSpPr>
        <p:spPr>
          <a:xfrm>
            <a:off x="571500" y="466432"/>
            <a:ext cx="7535948" cy="1325563"/>
          </a:xfrm>
        </p:spPr>
        <p:txBody>
          <a:bodyPr vert="horz" lIns="91440" tIns="45720" rIns="91440" bIns="45720" rtlCol="0" anchor="ctr">
            <a:normAutofit/>
          </a:bodyPr>
          <a:lstStyle/>
          <a:p>
            <a:r>
              <a:rPr lang="en-US" kern="1200" dirty="0">
                <a:latin typeface="+mj-lt"/>
                <a:ea typeface="+mj-ea"/>
                <a:cs typeface="+mj-cs"/>
              </a:rPr>
              <a:t>Customize Content</a:t>
            </a:r>
          </a:p>
        </p:txBody>
      </p:sp>
      <p:sp>
        <p:nvSpPr>
          <p:cNvPr id="3" name="Content Placeholder 2">
            <a:extLst>
              <a:ext uri="{FF2B5EF4-FFF2-40B4-BE49-F238E27FC236}">
                <a16:creationId xmlns:a16="http://schemas.microsoft.com/office/drawing/2014/main" id="{37F5FCF0-BFCD-44F7-874F-83B1CAAA048C}"/>
              </a:ext>
            </a:extLst>
          </p:cNvPr>
          <p:cNvSpPr>
            <a:spLocks noGrp="1"/>
          </p:cNvSpPr>
          <p:nvPr>
            <p:ph idx="1"/>
          </p:nvPr>
        </p:nvSpPr>
        <p:spPr>
          <a:xfrm>
            <a:off x="1136428" y="2358913"/>
            <a:ext cx="7280384" cy="3450613"/>
          </a:xfrm>
        </p:spPr>
        <p:txBody>
          <a:bodyPr vert="horz" lIns="91440" tIns="45720" rIns="91440" bIns="45720" rtlCol="0" anchor="ctr">
            <a:normAutofit/>
          </a:bodyPr>
          <a:lstStyle/>
          <a:p>
            <a:r>
              <a:rPr lang="en-US" sz="3600" dirty="0">
                <a:solidFill>
                  <a:schemeClr val="tx1"/>
                </a:solidFill>
              </a:rPr>
              <a:t>Create customized learning plans</a:t>
            </a:r>
          </a:p>
          <a:p>
            <a:r>
              <a:rPr lang="en-US" sz="3600" dirty="0">
                <a:solidFill>
                  <a:schemeClr val="tx1"/>
                </a:solidFill>
              </a:rPr>
              <a:t>Request a learning topics for your district or zone by topic or language</a:t>
            </a:r>
          </a:p>
          <a:p>
            <a:r>
              <a:rPr lang="en-US" sz="3600" dirty="0">
                <a:solidFill>
                  <a:schemeClr val="tx1"/>
                </a:solidFill>
              </a:rPr>
              <a:t>Reports for Multi District PETS</a:t>
            </a:r>
          </a:p>
          <a:p>
            <a:endParaRPr lang="en-US" dirty="0">
              <a:solidFill>
                <a:schemeClr val="tx1"/>
              </a:solidFill>
            </a:endParaRPr>
          </a:p>
        </p:txBody>
      </p:sp>
      <p:sp>
        <p:nvSpPr>
          <p:cNvPr id="13" name="Rectangle 1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Books">
            <a:extLst>
              <a:ext uri="{FF2B5EF4-FFF2-40B4-BE49-F238E27FC236}">
                <a16:creationId xmlns:a16="http://schemas.microsoft.com/office/drawing/2014/main" id="{0C52C683-FE5E-A958-5771-ED40FCBA53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13987" y="2857501"/>
            <a:ext cx="1142998" cy="1142998"/>
          </a:xfrm>
          <a:prstGeom prst="rect">
            <a:avLst/>
          </a:prstGeom>
        </p:spPr>
      </p:pic>
      <p:sp>
        <p:nvSpPr>
          <p:cNvPr id="4" name="Slide Number Placeholder 3">
            <a:extLst>
              <a:ext uri="{FF2B5EF4-FFF2-40B4-BE49-F238E27FC236}">
                <a16:creationId xmlns:a16="http://schemas.microsoft.com/office/drawing/2014/main" id="{84D326D7-7ACC-42E5-9489-C1F2F9B2D753}"/>
              </a:ext>
            </a:extLst>
          </p:cNvPr>
          <p:cNvSpPr>
            <a:spLocks noGrp="1"/>
          </p:cNvSpPr>
          <p:nvPr>
            <p:ph type="sldNum" sz="quarter" idx="12"/>
          </p:nvPr>
        </p:nvSpPr>
        <p:spPr>
          <a:xfrm>
            <a:off x="10341428" y="6356350"/>
            <a:ext cx="1012371" cy="365125"/>
          </a:xfrm>
        </p:spPr>
        <p:txBody>
          <a:bodyPr vert="horz" lIns="91440" tIns="45720" rIns="91440" bIns="45720" rtlCol="0" anchor="ctr">
            <a:normAutofit/>
          </a:bodyPr>
          <a:lstStyle/>
          <a:p>
            <a:pPr>
              <a:spcAft>
                <a:spcPts val="600"/>
              </a:spcAft>
            </a:pPr>
            <a:fld id="{97A94E25-127B-4C48-AF96-44BA7B823777}" type="slidenum">
              <a:rPr lang="en-US">
                <a:solidFill>
                  <a:srgbClr val="FFFFFF"/>
                </a:solidFill>
              </a:rPr>
              <a:pPr>
                <a:spcAft>
                  <a:spcPts val="600"/>
                </a:spcAft>
              </a:pPr>
              <a:t>25</a:t>
            </a:fld>
            <a:endParaRPr lang="en-US">
              <a:solidFill>
                <a:srgbClr val="FFFFFF"/>
              </a:solidFill>
            </a:endParaRPr>
          </a:p>
        </p:txBody>
      </p:sp>
    </p:spTree>
    <p:custDataLst>
      <p:tags r:id="rId1"/>
    </p:custDataLst>
    <p:extLst>
      <p:ext uri="{BB962C8B-B14F-4D97-AF65-F5344CB8AC3E}">
        <p14:creationId xmlns:p14="http://schemas.microsoft.com/office/powerpoint/2010/main" val="3285231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87C55-B0AF-4C5F-BD81-A9D628B3BEC8}"/>
              </a:ext>
            </a:extLst>
          </p:cNvPr>
          <p:cNvSpPr>
            <a:spLocks noGrp="1"/>
          </p:cNvSpPr>
          <p:nvPr>
            <p:ph type="title"/>
          </p:nvPr>
        </p:nvSpPr>
        <p:spPr/>
        <p:txBody>
          <a:bodyPr/>
          <a:lstStyle/>
          <a:p>
            <a:r>
              <a:rPr lang="en-US" dirty="0"/>
              <a:t>Get Access to Reports</a:t>
            </a:r>
          </a:p>
        </p:txBody>
      </p:sp>
      <p:sp>
        <p:nvSpPr>
          <p:cNvPr id="3" name="Slide Number Placeholder 2">
            <a:extLst>
              <a:ext uri="{FF2B5EF4-FFF2-40B4-BE49-F238E27FC236}">
                <a16:creationId xmlns:a16="http://schemas.microsoft.com/office/drawing/2014/main" id="{006721B9-3995-4C58-882D-DAB0E2F47A25}"/>
              </a:ext>
            </a:extLst>
          </p:cNvPr>
          <p:cNvSpPr>
            <a:spLocks noGrp="1"/>
          </p:cNvSpPr>
          <p:nvPr>
            <p:ph type="sldNum" sz="quarter" idx="12"/>
          </p:nvPr>
        </p:nvSpPr>
        <p:spPr/>
        <p:txBody>
          <a:bodyPr/>
          <a:lstStyle/>
          <a:p>
            <a:fld id="{97A94E25-127B-4C48-AF96-44BA7B823777}" type="slidenum">
              <a:rPr lang="en-US" smtClean="0"/>
              <a:pPr/>
              <a:t>26</a:t>
            </a:fld>
            <a:endParaRPr lang="en-US" dirty="0"/>
          </a:p>
        </p:txBody>
      </p:sp>
      <p:pic>
        <p:nvPicPr>
          <p:cNvPr id="7" name="Picture 6" descr="Graphical user interface, text, application, email&#10;&#10;Description automatically generated">
            <a:extLst>
              <a:ext uri="{FF2B5EF4-FFF2-40B4-BE49-F238E27FC236}">
                <a16:creationId xmlns:a16="http://schemas.microsoft.com/office/drawing/2014/main" id="{3D654ED2-F236-4521-8F29-3E2AFEA3DF61}"/>
              </a:ext>
            </a:extLst>
          </p:cNvPr>
          <p:cNvPicPr>
            <a:picLocks noChangeAspect="1"/>
          </p:cNvPicPr>
          <p:nvPr/>
        </p:nvPicPr>
        <p:blipFill rotWithShape="1">
          <a:blip r:embed="rId4">
            <a:extLst>
              <a:ext uri="{28A0092B-C50C-407E-A947-70E740481C1C}">
                <a14:useLocalDpi xmlns:a14="http://schemas.microsoft.com/office/drawing/2010/main" val="0"/>
              </a:ext>
            </a:extLst>
          </a:blip>
          <a:srcRect r="28652"/>
          <a:stretch/>
        </p:blipFill>
        <p:spPr>
          <a:xfrm>
            <a:off x="4337503" y="2745345"/>
            <a:ext cx="7629908" cy="3924502"/>
          </a:xfrm>
          <a:prstGeom prst="rect">
            <a:avLst/>
          </a:prstGeom>
        </p:spPr>
      </p:pic>
      <p:pic>
        <p:nvPicPr>
          <p:cNvPr id="9" name="Picture 8" descr="Graphical user interface, text, application&#10;&#10;Description automatically generated">
            <a:extLst>
              <a:ext uri="{FF2B5EF4-FFF2-40B4-BE49-F238E27FC236}">
                <a16:creationId xmlns:a16="http://schemas.microsoft.com/office/drawing/2014/main" id="{46A09751-6DF4-454B-AB5B-FD685FB759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2131" y="1909011"/>
            <a:ext cx="2897728" cy="4268040"/>
          </a:xfrm>
          <a:prstGeom prst="rect">
            <a:avLst/>
          </a:prstGeom>
        </p:spPr>
      </p:pic>
      <p:pic>
        <p:nvPicPr>
          <p:cNvPr id="11" name="Picture 10" descr="Graphical user interface&#10;&#10;Description automatically generated">
            <a:extLst>
              <a:ext uri="{FF2B5EF4-FFF2-40B4-BE49-F238E27FC236}">
                <a16:creationId xmlns:a16="http://schemas.microsoft.com/office/drawing/2014/main" id="{E6EBA04D-FBCF-4D1B-BF67-882030FAEF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38724" y="526247"/>
            <a:ext cx="3448227" cy="1790792"/>
          </a:xfrm>
          <a:prstGeom prst="rect">
            <a:avLst/>
          </a:prstGeom>
        </p:spPr>
      </p:pic>
      <p:sp>
        <p:nvSpPr>
          <p:cNvPr id="12" name="Flowchart: Connector 11">
            <a:extLst>
              <a:ext uri="{FF2B5EF4-FFF2-40B4-BE49-F238E27FC236}">
                <a16:creationId xmlns:a16="http://schemas.microsoft.com/office/drawing/2014/main" id="{D5C09569-C46B-4400-94FC-733E4EF4E7B3}"/>
              </a:ext>
            </a:extLst>
          </p:cNvPr>
          <p:cNvSpPr/>
          <p:nvPr/>
        </p:nvSpPr>
        <p:spPr>
          <a:xfrm>
            <a:off x="8152457" y="1214370"/>
            <a:ext cx="1235242" cy="118429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1</a:t>
            </a:r>
          </a:p>
        </p:txBody>
      </p:sp>
      <p:sp>
        <p:nvSpPr>
          <p:cNvPr id="13" name="Rectangle: Rounded Corners 12">
            <a:extLst>
              <a:ext uri="{FF2B5EF4-FFF2-40B4-BE49-F238E27FC236}">
                <a16:creationId xmlns:a16="http://schemas.microsoft.com/office/drawing/2014/main" id="{2E1C3F3E-6E9A-4E66-945F-6156A555E1D2}"/>
              </a:ext>
            </a:extLst>
          </p:cNvPr>
          <p:cNvSpPr/>
          <p:nvPr/>
        </p:nvSpPr>
        <p:spPr>
          <a:xfrm>
            <a:off x="8338724" y="526247"/>
            <a:ext cx="1094034" cy="319155"/>
          </a:xfrm>
          <a:prstGeom prst="roundRect">
            <a:avLst/>
          </a:prstGeom>
          <a:noFill/>
          <a:ln w="57150">
            <a:solidFill>
              <a:srgbClr val="D91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696C73EB-3600-4E7A-9DEC-2B67672DF90E}"/>
              </a:ext>
            </a:extLst>
          </p:cNvPr>
          <p:cNvSpPr/>
          <p:nvPr/>
        </p:nvSpPr>
        <p:spPr>
          <a:xfrm>
            <a:off x="1274215" y="2876415"/>
            <a:ext cx="1837954" cy="440290"/>
          </a:xfrm>
          <a:prstGeom prst="roundRect">
            <a:avLst/>
          </a:prstGeom>
          <a:noFill/>
          <a:ln w="57150">
            <a:solidFill>
              <a:srgbClr val="D91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7A8EFE1D-2989-4B48-BF90-F91871388349}"/>
              </a:ext>
            </a:extLst>
          </p:cNvPr>
          <p:cNvSpPr/>
          <p:nvPr/>
        </p:nvSpPr>
        <p:spPr>
          <a:xfrm>
            <a:off x="5771987" y="4707596"/>
            <a:ext cx="3615712" cy="666509"/>
          </a:xfrm>
          <a:prstGeom prst="roundRect">
            <a:avLst/>
          </a:prstGeom>
          <a:noFill/>
          <a:ln w="57150">
            <a:solidFill>
              <a:srgbClr val="D91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a:extLst>
              <a:ext uri="{FF2B5EF4-FFF2-40B4-BE49-F238E27FC236}">
                <a16:creationId xmlns:a16="http://schemas.microsoft.com/office/drawing/2014/main" id="{2F6F4F15-2E32-43D9-86E3-111FBEA5459C}"/>
              </a:ext>
            </a:extLst>
          </p:cNvPr>
          <p:cNvSpPr/>
          <p:nvPr/>
        </p:nvSpPr>
        <p:spPr>
          <a:xfrm>
            <a:off x="2904617" y="3332691"/>
            <a:ext cx="1235242" cy="118429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2</a:t>
            </a:r>
          </a:p>
        </p:txBody>
      </p:sp>
      <p:sp>
        <p:nvSpPr>
          <p:cNvPr id="17" name="Flowchart: Connector 16">
            <a:extLst>
              <a:ext uri="{FF2B5EF4-FFF2-40B4-BE49-F238E27FC236}">
                <a16:creationId xmlns:a16="http://schemas.microsoft.com/office/drawing/2014/main" id="{4196885D-FDD9-4EDB-B168-871AECC17FB9}"/>
              </a:ext>
            </a:extLst>
          </p:cNvPr>
          <p:cNvSpPr/>
          <p:nvPr/>
        </p:nvSpPr>
        <p:spPr>
          <a:xfrm>
            <a:off x="4620023" y="5374105"/>
            <a:ext cx="1235242" cy="118429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3</a:t>
            </a:r>
          </a:p>
        </p:txBody>
      </p:sp>
      <p:sp>
        <p:nvSpPr>
          <p:cNvPr id="19" name="Rectangle: Rounded Corners 18">
            <a:extLst>
              <a:ext uri="{FF2B5EF4-FFF2-40B4-BE49-F238E27FC236}">
                <a16:creationId xmlns:a16="http://schemas.microsoft.com/office/drawing/2014/main" id="{793D72DA-CD7A-4FB2-9A3E-AA54AA4B8271}"/>
              </a:ext>
            </a:extLst>
          </p:cNvPr>
          <p:cNvSpPr/>
          <p:nvPr/>
        </p:nvSpPr>
        <p:spPr>
          <a:xfrm>
            <a:off x="11405936" y="4122821"/>
            <a:ext cx="381015" cy="394161"/>
          </a:xfrm>
          <a:prstGeom prst="roundRect">
            <a:avLst/>
          </a:prstGeom>
          <a:noFill/>
          <a:ln w="57150">
            <a:solidFill>
              <a:srgbClr val="D91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84731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14AA3-F53A-E310-D37D-AAC4F26D3BC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43D8387-8A09-4BBF-D631-F04434313636}"/>
              </a:ext>
            </a:extLst>
          </p:cNvPr>
          <p:cNvSpPr>
            <a:spLocks noGrp="1"/>
          </p:cNvSpPr>
          <p:nvPr>
            <p:ph type="sldNum" sz="quarter" idx="12"/>
          </p:nvPr>
        </p:nvSpPr>
        <p:spPr/>
        <p:txBody>
          <a:bodyPr/>
          <a:lstStyle/>
          <a:p>
            <a:fld id="{97A94E25-127B-4C48-AF96-44BA7B823777}" type="slidenum">
              <a:rPr lang="en-US" smtClean="0"/>
              <a:pPr/>
              <a:t>27</a:t>
            </a:fld>
            <a:endParaRPr lang="en-US" dirty="0"/>
          </a:p>
        </p:txBody>
      </p:sp>
      <p:sp>
        <p:nvSpPr>
          <p:cNvPr id="2" name="Title 1">
            <a:extLst>
              <a:ext uri="{FF2B5EF4-FFF2-40B4-BE49-F238E27FC236}">
                <a16:creationId xmlns:a16="http://schemas.microsoft.com/office/drawing/2014/main" id="{FB6BE129-863D-DD1D-AB87-C87168405561}"/>
              </a:ext>
            </a:extLst>
          </p:cNvPr>
          <p:cNvSpPr>
            <a:spLocks noGrp="1"/>
          </p:cNvSpPr>
          <p:nvPr>
            <p:ph type="title"/>
          </p:nvPr>
        </p:nvSpPr>
        <p:spPr/>
        <p:txBody>
          <a:bodyPr/>
          <a:lstStyle/>
          <a:p>
            <a:r>
              <a:rPr lang="en-US" dirty="0"/>
              <a:t>Rotary Learning Center app</a:t>
            </a:r>
          </a:p>
        </p:txBody>
      </p:sp>
      <p:pic>
        <p:nvPicPr>
          <p:cNvPr id="18" name="Picture 17">
            <a:extLst>
              <a:ext uri="{FF2B5EF4-FFF2-40B4-BE49-F238E27FC236}">
                <a16:creationId xmlns:a16="http://schemas.microsoft.com/office/drawing/2014/main" id="{0BA486D9-8A7F-7BD3-32A2-8D8768A8F0CE}"/>
              </a:ext>
            </a:extLst>
          </p:cNvPr>
          <p:cNvPicPr>
            <a:picLocks noChangeAspect="1"/>
          </p:cNvPicPr>
          <p:nvPr/>
        </p:nvPicPr>
        <p:blipFill rotWithShape="1">
          <a:blip r:embed="rId4">
            <a:extLst>
              <a:ext uri="{28A0092B-C50C-407E-A947-70E740481C1C}">
                <a14:useLocalDpi xmlns:a14="http://schemas.microsoft.com/office/drawing/2010/main" val="0"/>
              </a:ext>
            </a:extLst>
          </a:blip>
          <a:srcRect t="44872"/>
          <a:stretch/>
        </p:blipFill>
        <p:spPr bwMode="auto">
          <a:xfrm>
            <a:off x="381000" y="5214929"/>
            <a:ext cx="3509717" cy="851020"/>
          </a:xfrm>
          <a:prstGeom prst="rect">
            <a:avLst/>
          </a:prstGeom>
          <a:ln>
            <a:noFill/>
          </a:ln>
          <a:extLst>
            <a:ext uri="{53640926-AAD7-44D8-BBD7-CCE9431645EC}">
              <a14:shadowObscured xmlns:a14="http://schemas.microsoft.com/office/drawing/2010/main"/>
            </a:ext>
          </a:extLst>
        </p:spPr>
      </p:pic>
      <p:pic>
        <p:nvPicPr>
          <p:cNvPr id="19" name="Content Placeholder 6">
            <a:extLst>
              <a:ext uri="{FF2B5EF4-FFF2-40B4-BE49-F238E27FC236}">
                <a16:creationId xmlns:a16="http://schemas.microsoft.com/office/drawing/2014/main" id="{99DD24C6-B291-501C-2B89-05860115C1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5778" y="2511380"/>
            <a:ext cx="2088211" cy="2088211"/>
          </a:xfrm>
          <a:prstGeom prst="rect">
            <a:avLst/>
          </a:prstGeom>
        </p:spPr>
      </p:pic>
      <p:pic>
        <p:nvPicPr>
          <p:cNvPr id="20" name="Picture 19">
            <a:extLst>
              <a:ext uri="{FF2B5EF4-FFF2-40B4-BE49-F238E27FC236}">
                <a16:creationId xmlns:a16="http://schemas.microsoft.com/office/drawing/2014/main" id="{B0575249-C039-2BC3-7A94-C18A11A554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4530865" y="1909632"/>
            <a:ext cx="2189989" cy="4555881"/>
          </a:xfrm>
          <a:prstGeom prst="rect">
            <a:avLst/>
          </a:prstGeom>
          <a:noFill/>
          <a:ln w="3175">
            <a:solidFill>
              <a:schemeClr val="tx1"/>
            </a:solidFill>
          </a:ln>
        </p:spPr>
      </p:pic>
      <p:pic>
        <p:nvPicPr>
          <p:cNvPr id="21" name="Picture 20">
            <a:extLst>
              <a:ext uri="{FF2B5EF4-FFF2-40B4-BE49-F238E27FC236}">
                <a16:creationId xmlns:a16="http://schemas.microsoft.com/office/drawing/2014/main" id="{489CBC2E-3817-0D7B-E64C-0C51AF22E59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5263" b="2909"/>
          <a:stretch/>
        </p:blipFill>
        <p:spPr bwMode="auto">
          <a:xfrm>
            <a:off x="7070501" y="1909632"/>
            <a:ext cx="2189990" cy="4555881"/>
          </a:xfrm>
          <a:prstGeom prst="rect">
            <a:avLst/>
          </a:prstGeom>
          <a:noFill/>
          <a:ln w="3175">
            <a:solidFill>
              <a:schemeClr val="tx1"/>
            </a:solidFill>
          </a:ln>
          <a:extLst>
            <a:ext uri="{53640926-AAD7-44D8-BBD7-CCE9431645EC}">
              <a14:shadowObscured xmlns:a14="http://schemas.microsoft.com/office/drawing/2010/main"/>
            </a:ext>
          </a:extLst>
        </p:spPr>
      </p:pic>
      <p:pic>
        <p:nvPicPr>
          <p:cNvPr id="22" name="Picture 21">
            <a:extLst>
              <a:ext uri="{FF2B5EF4-FFF2-40B4-BE49-F238E27FC236}">
                <a16:creationId xmlns:a16="http://schemas.microsoft.com/office/drawing/2014/main" id="{B24834CB-45A9-1B96-0BB3-8FD59D28713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5867" b="3468"/>
          <a:stretch/>
        </p:blipFill>
        <p:spPr bwMode="auto">
          <a:xfrm>
            <a:off x="9610138" y="1909632"/>
            <a:ext cx="2259860" cy="4439653"/>
          </a:xfrm>
          <a:prstGeom prst="rect">
            <a:avLst/>
          </a:prstGeom>
          <a:ln w="3175">
            <a:solidFill>
              <a:schemeClr val="tx1"/>
            </a:solid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27202871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CF6AF-D523-9BC4-29AC-78960016400E}"/>
              </a:ext>
            </a:extLst>
          </p:cNvPr>
          <p:cNvSpPr>
            <a:spLocks noGrp="1"/>
          </p:cNvSpPr>
          <p:nvPr>
            <p:ph type="title"/>
          </p:nvPr>
        </p:nvSpPr>
        <p:spPr/>
        <p:txBody>
          <a:bodyPr/>
          <a:lstStyle/>
          <a:p>
            <a:r>
              <a:rPr lang="en-US" dirty="0"/>
              <a:t>Next steps for Presidents-elect</a:t>
            </a:r>
          </a:p>
        </p:txBody>
      </p:sp>
      <p:sp>
        <p:nvSpPr>
          <p:cNvPr id="3" name="Slide Number Placeholder 2">
            <a:extLst>
              <a:ext uri="{FF2B5EF4-FFF2-40B4-BE49-F238E27FC236}">
                <a16:creationId xmlns:a16="http://schemas.microsoft.com/office/drawing/2014/main" id="{0B59DBF7-6511-01AE-481B-A5F290A151E4}"/>
              </a:ext>
            </a:extLst>
          </p:cNvPr>
          <p:cNvSpPr>
            <a:spLocks noGrp="1"/>
          </p:cNvSpPr>
          <p:nvPr>
            <p:ph type="sldNum" sz="quarter" idx="12"/>
          </p:nvPr>
        </p:nvSpPr>
        <p:spPr/>
        <p:txBody>
          <a:bodyPr/>
          <a:lstStyle/>
          <a:p>
            <a:fld id="{97A94E25-127B-4C48-AF96-44BA7B823777}" type="slidenum">
              <a:rPr lang="en-US" smtClean="0"/>
              <a:pPr/>
              <a:t>28</a:t>
            </a:fld>
            <a:endParaRPr lang="en-US" dirty="0"/>
          </a:p>
        </p:txBody>
      </p:sp>
      <p:sp>
        <p:nvSpPr>
          <p:cNvPr id="4" name="Content Placeholder 2">
            <a:extLst>
              <a:ext uri="{FF2B5EF4-FFF2-40B4-BE49-F238E27FC236}">
                <a16:creationId xmlns:a16="http://schemas.microsoft.com/office/drawing/2014/main" id="{04BA8A45-A52A-DC72-6257-5D53E4B48569}"/>
              </a:ext>
            </a:extLst>
          </p:cNvPr>
          <p:cNvSpPr txBox="1">
            <a:spLocks/>
          </p:cNvSpPr>
          <p:nvPr/>
        </p:nvSpPr>
        <p:spPr>
          <a:xfrm>
            <a:off x="381001" y="1951917"/>
            <a:ext cx="11506199" cy="448733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endParaRPr lang="en-US" dirty="0"/>
          </a:p>
        </p:txBody>
      </p:sp>
      <p:sp>
        <p:nvSpPr>
          <p:cNvPr id="5" name="Content Placeholder 2">
            <a:extLst>
              <a:ext uri="{FF2B5EF4-FFF2-40B4-BE49-F238E27FC236}">
                <a16:creationId xmlns:a16="http://schemas.microsoft.com/office/drawing/2014/main" id="{477D6488-F743-5B33-C557-AB06E2CE4874}"/>
              </a:ext>
            </a:extLst>
          </p:cNvPr>
          <p:cNvSpPr txBox="1">
            <a:spLocks/>
          </p:cNvSpPr>
          <p:nvPr/>
        </p:nvSpPr>
        <p:spPr>
          <a:xfrm>
            <a:off x="533401" y="2104317"/>
            <a:ext cx="11506199" cy="448733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endParaRPr lang="en-US" dirty="0"/>
          </a:p>
        </p:txBody>
      </p:sp>
      <p:sp>
        <p:nvSpPr>
          <p:cNvPr id="6" name="Content Placeholder 2">
            <a:extLst>
              <a:ext uri="{FF2B5EF4-FFF2-40B4-BE49-F238E27FC236}">
                <a16:creationId xmlns:a16="http://schemas.microsoft.com/office/drawing/2014/main" id="{28F51CCF-D045-34AE-B372-1928068DA18E}"/>
              </a:ext>
            </a:extLst>
          </p:cNvPr>
          <p:cNvSpPr txBox="1">
            <a:spLocks/>
          </p:cNvSpPr>
          <p:nvPr/>
        </p:nvSpPr>
        <p:spPr>
          <a:xfrm>
            <a:off x="533400" y="1799517"/>
            <a:ext cx="11353799" cy="345061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Get a My Rotary Account – Confirm it’s connected to your club</a:t>
            </a:r>
          </a:p>
          <a:p>
            <a:r>
              <a:rPr lang="en-US" sz="3600" dirty="0"/>
              <a:t>Visit the Learning Center on a computer</a:t>
            </a:r>
          </a:p>
          <a:p>
            <a:r>
              <a:rPr lang="en-US" sz="3600" dirty="0"/>
              <a:t>Download the mobile app and learn on the go</a:t>
            </a:r>
          </a:p>
          <a:p>
            <a:r>
              <a:rPr lang="en-US" sz="3600" dirty="0"/>
              <a:t>Complete Club President Essentials 1 prior to PELS</a:t>
            </a:r>
          </a:p>
          <a:p>
            <a:endParaRPr lang="en-US" dirty="0"/>
          </a:p>
        </p:txBody>
      </p:sp>
    </p:spTree>
    <p:custDataLst>
      <p:tags r:id="rId1"/>
    </p:custDataLst>
    <p:extLst>
      <p:ext uri="{BB962C8B-B14F-4D97-AF65-F5344CB8AC3E}">
        <p14:creationId xmlns:p14="http://schemas.microsoft.com/office/powerpoint/2010/main" val="2511717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5813" r="5813"/>
          <a:stretch>
            <a:fillRect/>
          </a:stretch>
        </p:blipFill>
        <p:spPr>
          <a:xfrm>
            <a:off x="0" y="0"/>
            <a:ext cx="12192000" cy="6858000"/>
          </a:xfrm>
        </p:spPr>
      </p:pic>
      <p:sp>
        <p:nvSpPr>
          <p:cNvPr id="18" name="Text Placeholder 17">
            <a:extLst>
              <a:ext uri="{FF2B5EF4-FFF2-40B4-BE49-F238E27FC236}">
                <a16:creationId xmlns:a16="http://schemas.microsoft.com/office/drawing/2014/main" id="{602F4E01-0AD5-465C-9D55-0B2A8DAB94F1}"/>
              </a:ext>
            </a:extLst>
          </p:cNvPr>
          <p:cNvSpPr>
            <a:spLocks noGrp="1"/>
          </p:cNvSpPr>
          <p:nvPr>
            <p:ph type="body" sz="quarter" idx="15"/>
          </p:nvPr>
        </p:nvSpPr>
        <p:spPr>
          <a:xfrm>
            <a:off x="0" y="0"/>
            <a:ext cx="12192000" cy="6858000"/>
          </a:xfrm>
          <a:solidFill>
            <a:srgbClr val="872175">
              <a:alpha val="70000"/>
            </a:srgbClr>
          </a:solidFill>
        </p:spPr>
        <p:txBody>
          <a:bodyPr/>
          <a:lstStyle/>
          <a:p>
            <a:r>
              <a:rPr lang="en-US" dirty="0"/>
              <a:t>Stay connected</a:t>
            </a:r>
          </a:p>
        </p:txBody>
      </p:sp>
      <p:sp>
        <p:nvSpPr>
          <p:cNvPr id="2" name="Slide Number Placeholder 1">
            <a:extLst>
              <a:ext uri="{FF2B5EF4-FFF2-40B4-BE49-F238E27FC236}">
                <a16:creationId xmlns:a16="http://schemas.microsoft.com/office/drawing/2014/main" id="{03B60A01-C3AD-451C-9112-988708AA0C2B}"/>
              </a:ext>
            </a:extLst>
          </p:cNvPr>
          <p:cNvSpPr>
            <a:spLocks noGrp="1"/>
          </p:cNvSpPr>
          <p:nvPr>
            <p:ph type="sldNum" sz="quarter" idx="12"/>
          </p:nvPr>
        </p:nvSpPr>
        <p:spPr/>
        <p:txBody>
          <a:bodyPr/>
          <a:lstStyle/>
          <a:p>
            <a:fld id="{97A94E25-127B-4C48-AF96-44BA7B823777}" type="slidenum">
              <a:rPr lang="en-US" smtClean="0"/>
              <a:pPr/>
              <a:t>29</a:t>
            </a:fld>
            <a:endParaRPr lang="en-US" dirty="0"/>
          </a:p>
        </p:txBody>
      </p:sp>
    </p:spTree>
    <p:custDataLst>
      <p:tags r:id="rId1"/>
    </p:custDataLst>
    <p:extLst>
      <p:ext uri="{BB962C8B-B14F-4D97-AF65-F5344CB8AC3E}">
        <p14:creationId xmlns:p14="http://schemas.microsoft.com/office/powerpoint/2010/main" val="235388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5813" r="5813"/>
          <a:stretch>
            <a:fillRect/>
          </a:stretch>
        </p:blipFill>
        <p:spPr>
          <a:xfrm>
            <a:off x="0" y="0"/>
            <a:ext cx="12192000" cy="6858000"/>
          </a:xfrm>
        </p:spPr>
      </p:pic>
      <p:sp>
        <p:nvSpPr>
          <p:cNvPr id="18" name="Text Placeholder 17">
            <a:extLst>
              <a:ext uri="{FF2B5EF4-FFF2-40B4-BE49-F238E27FC236}">
                <a16:creationId xmlns:a16="http://schemas.microsoft.com/office/drawing/2014/main" id="{602F4E01-0AD5-465C-9D55-0B2A8DAB94F1}"/>
              </a:ext>
            </a:extLst>
          </p:cNvPr>
          <p:cNvSpPr>
            <a:spLocks noGrp="1"/>
          </p:cNvSpPr>
          <p:nvPr>
            <p:ph type="body" sz="quarter" idx="15"/>
          </p:nvPr>
        </p:nvSpPr>
        <p:spPr>
          <a:xfrm>
            <a:off x="0" y="0"/>
            <a:ext cx="12192000" cy="6858000"/>
          </a:xfrm>
          <a:solidFill>
            <a:srgbClr val="872175">
              <a:alpha val="70000"/>
            </a:srgbClr>
          </a:solidFill>
        </p:spPr>
        <p:txBody>
          <a:bodyPr/>
          <a:lstStyle/>
          <a:p>
            <a:r>
              <a:rPr lang="en-US" dirty="0"/>
              <a:t>COL Updates</a:t>
            </a:r>
          </a:p>
        </p:txBody>
      </p:sp>
      <p:sp>
        <p:nvSpPr>
          <p:cNvPr id="2" name="Slide Number Placeholder 1">
            <a:extLst>
              <a:ext uri="{FF2B5EF4-FFF2-40B4-BE49-F238E27FC236}">
                <a16:creationId xmlns:a16="http://schemas.microsoft.com/office/drawing/2014/main" id="{03B60A01-C3AD-451C-9112-988708AA0C2B}"/>
              </a:ext>
            </a:extLst>
          </p:cNvPr>
          <p:cNvSpPr>
            <a:spLocks noGrp="1"/>
          </p:cNvSpPr>
          <p:nvPr>
            <p:ph type="sldNum" sz="quarter" idx="12"/>
          </p:nvPr>
        </p:nvSpPr>
        <p:spPr/>
        <p:txBody>
          <a:bodyPr/>
          <a:lstStyle/>
          <a:p>
            <a:fld id="{97A94E25-127B-4C48-AF96-44BA7B823777}" type="slidenum">
              <a:rPr lang="en-US" smtClean="0"/>
              <a:pPr/>
              <a:t>3</a:t>
            </a:fld>
            <a:endParaRPr lang="en-US" dirty="0"/>
          </a:p>
        </p:txBody>
      </p:sp>
    </p:spTree>
    <p:custDataLst>
      <p:tags r:id="rId1"/>
    </p:custDataLst>
    <p:extLst>
      <p:ext uri="{BB962C8B-B14F-4D97-AF65-F5344CB8AC3E}">
        <p14:creationId xmlns:p14="http://schemas.microsoft.com/office/powerpoint/2010/main" val="3767898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2ED1F-C2D8-43BA-9CBD-7CF3EA419CE4}"/>
              </a:ext>
            </a:extLst>
          </p:cNvPr>
          <p:cNvSpPr>
            <a:spLocks noGrp="1"/>
          </p:cNvSpPr>
          <p:nvPr>
            <p:ph type="title"/>
          </p:nvPr>
        </p:nvSpPr>
        <p:spPr/>
        <p:txBody>
          <a:bodyPr/>
          <a:lstStyle/>
          <a:p>
            <a:r>
              <a:rPr lang="en-US" dirty="0"/>
              <a:t>Emails from the Learning Center</a:t>
            </a:r>
          </a:p>
        </p:txBody>
      </p:sp>
      <p:sp>
        <p:nvSpPr>
          <p:cNvPr id="3" name="Slide Number Placeholder 2">
            <a:extLst>
              <a:ext uri="{FF2B5EF4-FFF2-40B4-BE49-F238E27FC236}">
                <a16:creationId xmlns:a16="http://schemas.microsoft.com/office/drawing/2014/main" id="{B209B8B4-1A49-4D39-8E42-51B6A4ADFB80}"/>
              </a:ext>
            </a:extLst>
          </p:cNvPr>
          <p:cNvSpPr>
            <a:spLocks noGrp="1"/>
          </p:cNvSpPr>
          <p:nvPr>
            <p:ph type="sldNum" sz="quarter" idx="12"/>
          </p:nvPr>
        </p:nvSpPr>
        <p:spPr/>
        <p:txBody>
          <a:bodyPr/>
          <a:lstStyle/>
          <a:p>
            <a:fld id="{97A94E25-127B-4C48-AF96-44BA7B823777}" type="slidenum">
              <a:rPr lang="en-US" smtClean="0"/>
              <a:pPr/>
              <a:t>30</a:t>
            </a:fld>
            <a:endParaRPr lang="en-US" dirty="0"/>
          </a:p>
        </p:txBody>
      </p:sp>
      <p:sp>
        <p:nvSpPr>
          <p:cNvPr id="4" name="TextBox 3">
            <a:extLst>
              <a:ext uri="{FF2B5EF4-FFF2-40B4-BE49-F238E27FC236}">
                <a16:creationId xmlns:a16="http://schemas.microsoft.com/office/drawing/2014/main" id="{B1EA2E99-86B5-4B8A-A77A-534A4C5180F5}"/>
              </a:ext>
            </a:extLst>
          </p:cNvPr>
          <p:cNvSpPr txBox="1"/>
          <p:nvPr/>
        </p:nvSpPr>
        <p:spPr>
          <a:xfrm>
            <a:off x="657725" y="2470484"/>
            <a:ext cx="10603833" cy="2308324"/>
          </a:xfrm>
          <a:prstGeom prst="rect">
            <a:avLst/>
          </a:prstGeom>
          <a:noFill/>
        </p:spPr>
        <p:txBody>
          <a:bodyPr wrap="square" rtlCol="0">
            <a:spAutoFit/>
          </a:bodyPr>
          <a:lstStyle/>
          <a:p>
            <a:r>
              <a:rPr lang="en-US" sz="4800" dirty="0">
                <a:hlinkClick r:id="rId4"/>
              </a:rPr>
              <a:t>learn@learnmail.rotary.org</a:t>
            </a:r>
            <a:endParaRPr lang="en-US" sz="4800" dirty="0"/>
          </a:p>
          <a:p>
            <a:r>
              <a:rPr lang="en-US" sz="4800" dirty="0"/>
              <a:t>Add this email to your approved sender list</a:t>
            </a:r>
          </a:p>
        </p:txBody>
      </p:sp>
    </p:spTree>
    <p:custDataLst>
      <p:tags r:id="rId1"/>
    </p:custDataLst>
    <p:extLst>
      <p:ext uri="{BB962C8B-B14F-4D97-AF65-F5344CB8AC3E}">
        <p14:creationId xmlns:p14="http://schemas.microsoft.com/office/powerpoint/2010/main" val="2075161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STAY CONNECTED: </a:t>
            </a:r>
            <a:br>
              <a:rPr lang="en-US" dirty="0"/>
            </a:br>
            <a:r>
              <a:rPr lang="en-US" dirty="0"/>
              <a:t>Learning IN Action</a:t>
            </a:r>
          </a:p>
        </p:txBody>
      </p:sp>
      <p:sp>
        <p:nvSpPr>
          <p:cNvPr id="3" name="Slide Number Placeholder 2"/>
          <p:cNvSpPr>
            <a:spLocks noGrp="1"/>
          </p:cNvSpPr>
          <p:nvPr>
            <p:ph type="sldNum" sz="quarter" idx="12"/>
          </p:nvPr>
        </p:nvSpPr>
        <p:spPr/>
        <p:txBody>
          <a:bodyPr/>
          <a:lstStyle/>
          <a:p>
            <a:fld id="{97A94E25-127B-4C48-AF96-44BA7B823777}" type="slidenum">
              <a:rPr lang="en-US" smtClean="0"/>
              <a:pPr/>
              <a:t>31</a:t>
            </a:fld>
            <a:endParaRPr lang="en-US"/>
          </a:p>
        </p:txBody>
      </p:sp>
      <p:pic>
        <p:nvPicPr>
          <p:cNvPr id="8" name="Picture 7" descr="A screenshot of a website&#10;&#10;Description automatically generated">
            <a:extLst>
              <a:ext uri="{FF2B5EF4-FFF2-40B4-BE49-F238E27FC236}">
                <a16:creationId xmlns:a16="http://schemas.microsoft.com/office/drawing/2014/main" id="{80B876FD-8A8D-4084-85D1-D6070DC9EC40}"/>
              </a:ext>
            </a:extLst>
          </p:cNvPr>
          <p:cNvPicPr>
            <a:picLocks noChangeAspect="1"/>
          </p:cNvPicPr>
          <p:nvPr/>
        </p:nvPicPr>
        <p:blipFill rotWithShape="1">
          <a:blip r:embed="rId4">
            <a:extLst>
              <a:ext uri="{28A0092B-C50C-407E-A947-70E740481C1C}">
                <a14:useLocalDpi xmlns:a14="http://schemas.microsoft.com/office/drawing/2010/main" val="0"/>
              </a:ext>
            </a:extLst>
          </a:blip>
          <a:srcRect t="9801" b="14955"/>
          <a:stretch/>
        </p:blipFill>
        <p:spPr>
          <a:xfrm>
            <a:off x="304800" y="1540043"/>
            <a:ext cx="11551795" cy="5883441"/>
          </a:xfrm>
          <a:prstGeom prst="rect">
            <a:avLst/>
          </a:prstGeom>
        </p:spPr>
      </p:pic>
      <p:sp>
        <p:nvSpPr>
          <p:cNvPr id="6" name="Rounded Rectangle 5"/>
          <p:cNvSpPr/>
          <p:nvPr/>
        </p:nvSpPr>
        <p:spPr>
          <a:xfrm>
            <a:off x="693821" y="5943596"/>
            <a:ext cx="6693568" cy="890338"/>
          </a:xfrm>
          <a:prstGeom prst="roundRect">
            <a:avLst/>
          </a:prstGeom>
          <a:noFill/>
          <a:ln w="63500">
            <a:solidFill>
              <a:srgbClr val="D91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54692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214BF8F-1768-6D8F-0F22-5391C1639CE1}"/>
              </a:ext>
            </a:extLst>
          </p:cNvPr>
          <p:cNvSpPr>
            <a:spLocks noGrp="1"/>
          </p:cNvSpPr>
          <p:nvPr>
            <p:ph type="body" sz="quarter" idx="12"/>
          </p:nvPr>
        </p:nvSpPr>
        <p:spPr/>
        <p:txBody>
          <a:bodyPr/>
          <a:lstStyle/>
          <a:p>
            <a:endParaRPr lang="en-US"/>
          </a:p>
        </p:txBody>
      </p:sp>
      <p:sp>
        <p:nvSpPr>
          <p:cNvPr id="9" name="Text Placeholder 8">
            <a:extLst>
              <a:ext uri="{FF2B5EF4-FFF2-40B4-BE49-F238E27FC236}">
                <a16:creationId xmlns:a16="http://schemas.microsoft.com/office/drawing/2014/main" id="{5163A296-85A3-2C16-87B6-590AA9386170}"/>
              </a:ext>
            </a:extLst>
          </p:cNvPr>
          <p:cNvSpPr>
            <a:spLocks noGrp="1"/>
          </p:cNvSpPr>
          <p:nvPr>
            <p:ph type="body" sz="quarter" idx="14"/>
          </p:nvPr>
        </p:nvSpPr>
        <p:spPr>
          <a:xfrm>
            <a:off x="558800" y="2141538"/>
            <a:ext cx="4458368" cy="1135062"/>
          </a:xfrm>
        </p:spPr>
        <p:txBody>
          <a:bodyPr/>
          <a:lstStyle/>
          <a:p>
            <a:r>
              <a:rPr lang="en-US" dirty="0"/>
              <a:t>Stay Connected on Facebook &amp; Instagram</a:t>
            </a:r>
          </a:p>
        </p:txBody>
      </p:sp>
      <p:sp>
        <p:nvSpPr>
          <p:cNvPr id="7" name="Subtitle 6">
            <a:extLst>
              <a:ext uri="{FF2B5EF4-FFF2-40B4-BE49-F238E27FC236}">
                <a16:creationId xmlns:a16="http://schemas.microsoft.com/office/drawing/2014/main" id="{314D67A4-153D-9D38-AC30-DDC32A708EFD}"/>
              </a:ext>
            </a:extLst>
          </p:cNvPr>
          <p:cNvSpPr>
            <a:spLocks noGrp="1"/>
          </p:cNvSpPr>
          <p:nvPr>
            <p:ph type="subTitle" idx="1"/>
          </p:nvPr>
        </p:nvSpPr>
        <p:spPr>
          <a:xfrm>
            <a:off x="554567" y="3383632"/>
            <a:ext cx="4197907" cy="1975764"/>
          </a:xfrm>
        </p:spPr>
        <p:txBody>
          <a:bodyPr/>
          <a:lstStyle/>
          <a:p>
            <a:r>
              <a:rPr lang="en-US" sz="2400" dirty="0"/>
              <a:t>Updated to include expanded content</a:t>
            </a:r>
          </a:p>
          <a:p>
            <a:endParaRPr lang="en-US" dirty="0"/>
          </a:p>
        </p:txBody>
      </p:sp>
      <p:sp>
        <p:nvSpPr>
          <p:cNvPr id="3" name="Slide Number Placeholder 2"/>
          <p:cNvSpPr>
            <a:spLocks noGrp="1"/>
          </p:cNvSpPr>
          <p:nvPr>
            <p:ph type="sldNum" sz="quarter" idx="15"/>
          </p:nvPr>
        </p:nvSpPr>
        <p:spPr/>
        <p:txBody>
          <a:bodyPr/>
          <a:lstStyle/>
          <a:p>
            <a:fld id="{97A94E25-127B-4C48-AF96-44BA7B823777}" type="slidenum">
              <a:rPr lang="en-US" smtClean="0"/>
              <a:pPr/>
              <a:t>32</a:t>
            </a:fld>
            <a:endParaRPr lang="en-US"/>
          </a:p>
        </p:txBody>
      </p:sp>
      <p:pic>
        <p:nvPicPr>
          <p:cNvPr id="6" name="Picture 5" descr="A screenshot of a website&#10;&#10;AI-generated content may be incorrect.">
            <a:extLst>
              <a:ext uri="{FF2B5EF4-FFF2-40B4-BE49-F238E27FC236}">
                <a16:creationId xmlns:a16="http://schemas.microsoft.com/office/drawing/2014/main" id="{D7D20EC0-D5C8-E28B-9A79-466FCC41C0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6853" y="-45368"/>
            <a:ext cx="7841112" cy="6858000"/>
          </a:xfrm>
          <a:prstGeom prst="rect">
            <a:avLst/>
          </a:prstGeom>
        </p:spPr>
      </p:pic>
    </p:spTree>
    <p:custDataLst>
      <p:tags r:id="rId1"/>
    </p:custDataLst>
    <p:extLst>
      <p:ext uri="{BB962C8B-B14F-4D97-AF65-F5344CB8AC3E}">
        <p14:creationId xmlns:p14="http://schemas.microsoft.com/office/powerpoint/2010/main" val="644240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ADA35E-AF54-431C-B728-59AA08CC1A28}"/>
              </a:ext>
            </a:extLst>
          </p:cNvPr>
          <p:cNvSpPr>
            <a:spLocks noGrp="1"/>
          </p:cNvSpPr>
          <p:nvPr>
            <p:ph type="sldNum" sz="quarter" idx="12"/>
          </p:nvPr>
        </p:nvSpPr>
        <p:spPr/>
        <p:txBody>
          <a:bodyPr/>
          <a:lstStyle/>
          <a:p>
            <a:fld id="{97A94E25-127B-4C48-AF96-44BA7B823777}" type="slidenum">
              <a:rPr lang="en-US" smtClean="0"/>
              <a:pPr/>
              <a:t>33</a:t>
            </a:fld>
            <a:endParaRPr lang="en-US" dirty="0"/>
          </a:p>
        </p:txBody>
      </p:sp>
      <p:sp>
        <p:nvSpPr>
          <p:cNvPr id="3" name="Rectangle 2">
            <a:extLst>
              <a:ext uri="{FF2B5EF4-FFF2-40B4-BE49-F238E27FC236}">
                <a16:creationId xmlns:a16="http://schemas.microsoft.com/office/drawing/2014/main" id="{B8019767-08C0-4E44-9CF3-D64420D019EA}"/>
              </a:ext>
            </a:extLst>
          </p:cNvPr>
          <p:cNvSpPr/>
          <p:nvPr/>
        </p:nvSpPr>
        <p:spPr>
          <a:xfrm>
            <a:off x="904875" y="726757"/>
            <a:ext cx="9848850" cy="4154984"/>
          </a:xfrm>
          <a:prstGeom prst="rect">
            <a:avLst/>
          </a:prstGeom>
        </p:spPr>
        <p:txBody>
          <a:bodyPr wrap="square">
            <a:spAutoFit/>
          </a:bodyPr>
          <a:lstStyle/>
          <a:p>
            <a:r>
              <a:rPr lang="en-US" sz="6600" b="1" dirty="0">
                <a:solidFill>
                  <a:schemeClr val="bg1"/>
                </a:solidFill>
              </a:rPr>
              <a:t>QUESTIONS?</a:t>
            </a:r>
          </a:p>
          <a:p>
            <a:endParaRPr lang="en-US" sz="6600" b="1" dirty="0">
              <a:solidFill>
                <a:schemeClr val="bg1"/>
              </a:solidFill>
            </a:endParaRPr>
          </a:p>
          <a:p>
            <a:r>
              <a:rPr lang="en-US" sz="6600" b="1" dirty="0">
                <a:solidFill>
                  <a:schemeClr val="bg1"/>
                </a:solidFill>
              </a:rPr>
              <a:t>EMAIL LEARN@ROTARY.ORG</a:t>
            </a:r>
          </a:p>
        </p:txBody>
      </p:sp>
    </p:spTree>
    <p:custDataLst>
      <p:tags r:id="rId1"/>
    </p:custDataLst>
    <p:extLst>
      <p:ext uri="{BB962C8B-B14F-4D97-AF65-F5344CB8AC3E}">
        <p14:creationId xmlns:p14="http://schemas.microsoft.com/office/powerpoint/2010/main" val="1837138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B3057-135D-0073-7F0E-A878C023916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600FDEA-D196-A82D-2DC6-C6EEA050E10A}"/>
              </a:ext>
            </a:extLst>
          </p:cNvPr>
          <p:cNvSpPr>
            <a:spLocks noGrp="1"/>
          </p:cNvSpPr>
          <p:nvPr>
            <p:ph type="body" sz="quarter" idx="12"/>
          </p:nvPr>
        </p:nvSpPr>
        <p:spPr>
          <a:xfrm>
            <a:off x="6324600" y="942535"/>
            <a:ext cx="5537200" cy="4754879"/>
          </a:xfrm>
        </p:spPr>
        <p:txBody>
          <a:bodyPr>
            <a:normAutofit/>
          </a:bodyPr>
          <a:lstStyle/>
          <a:p>
            <a:pPr>
              <a:spcAft>
                <a:spcPts val="1200"/>
              </a:spcAft>
            </a:pPr>
            <a:r>
              <a:rPr lang="en-US" sz="2800" dirty="0"/>
              <a:t>Presidents-elect Training Seminar shifts to </a:t>
            </a:r>
            <a:r>
              <a:rPr lang="en-US" sz="2800" b="1" dirty="0"/>
              <a:t>presidents-elect learning seminar</a:t>
            </a:r>
          </a:p>
          <a:p>
            <a:pPr marL="457200" indent="-457200">
              <a:spcAft>
                <a:spcPts val="1200"/>
              </a:spcAft>
              <a:buFont typeface="Arial" panose="020B0604020202020204" pitchFamily="34" charset="0"/>
              <a:buChar char="•"/>
            </a:pPr>
            <a:r>
              <a:rPr lang="en-US" sz="2800" i="1" dirty="0"/>
              <a:t>To actively orient, engage, and empower presidents-elect</a:t>
            </a:r>
          </a:p>
          <a:p>
            <a:pPr>
              <a:spcAft>
                <a:spcPts val="1200"/>
              </a:spcAft>
            </a:pPr>
            <a:r>
              <a:rPr lang="en-US" sz="2800" dirty="0"/>
              <a:t>District Training Assembly shifts to </a:t>
            </a:r>
            <a:r>
              <a:rPr lang="en-US" sz="2800" b="1" dirty="0"/>
              <a:t>club leadership learning seminar</a:t>
            </a:r>
          </a:p>
          <a:p>
            <a:pPr marL="457200" indent="-457200">
              <a:spcAft>
                <a:spcPts val="1200"/>
              </a:spcAft>
              <a:buFont typeface="Arial" panose="020B0604020202020204" pitchFamily="34" charset="0"/>
              <a:buChar char="•"/>
            </a:pPr>
            <a:r>
              <a:rPr lang="en-US" sz="2800" i="1" dirty="0"/>
              <a:t>To develop future club leaders</a:t>
            </a:r>
          </a:p>
          <a:p>
            <a:pPr>
              <a:spcAft>
                <a:spcPts val="1200"/>
              </a:spcAft>
            </a:pPr>
            <a:endParaRPr lang="en-US" sz="2800" b="1" dirty="0"/>
          </a:p>
          <a:p>
            <a:pPr>
              <a:spcAft>
                <a:spcPts val="1200"/>
              </a:spcAft>
            </a:pPr>
            <a:endParaRPr lang="en-US" b="1" dirty="0"/>
          </a:p>
        </p:txBody>
      </p:sp>
      <p:sp>
        <p:nvSpPr>
          <p:cNvPr id="3" name="Text Placeholder 2">
            <a:extLst>
              <a:ext uri="{FF2B5EF4-FFF2-40B4-BE49-F238E27FC236}">
                <a16:creationId xmlns:a16="http://schemas.microsoft.com/office/drawing/2014/main" id="{A9BA1EA3-B97C-26D2-4A45-2CE36BF02D6B}"/>
              </a:ext>
            </a:extLst>
          </p:cNvPr>
          <p:cNvSpPr>
            <a:spLocks noGrp="1"/>
          </p:cNvSpPr>
          <p:nvPr>
            <p:ph type="body" sz="quarter" idx="14"/>
          </p:nvPr>
        </p:nvSpPr>
        <p:spPr/>
        <p:txBody>
          <a:bodyPr/>
          <a:lstStyle/>
          <a:p>
            <a:r>
              <a:rPr lang="en-US" dirty="0"/>
              <a:t>Event Name Updates</a:t>
            </a:r>
          </a:p>
        </p:txBody>
      </p:sp>
      <p:sp>
        <p:nvSpPr>
          <p:cNvPr id="4" name="Subtitle 3">
            <a:extLst>
              <a:ext uri="{FF2B5EF4-FFF2-40B4-BE49-F238E27FC236}">
                <a16:creationId xmlns:a16="http://schemas.microsoft.com/office/drawing/2014/main" id="{5FA32D98-A0C2-45A8-7973-84F391E43B54}"/>
              </a:ext>
            </a:extLst>
          </p:cNvPr>
          <p:cNvSpPr>
            <a:spLocks noGrp="1"/>
          </p:cNvSpPr>
          <p:nvPr>
            <p:ph type="subTitle" idx="1"/>
          </p:nvPr>
        </p:nvSpPr>
        <p:spPr/>
        <p:txBody>
          <a:bodyPr/>
          <a:lstStyle/>
          <a:p>
            <a:endParaRPr lang="en-US"/>
          </a:p>
        </p:txBody>
      </p:sp>
      <p:sp>
        <p:nvSpPr>
          <p:cNvPr id="5" name="Slide Number Placeholder 4">
            <a:extLst>
              <a:ext uri="{FF2B5EF4-FFF2-40B4-BE49-F238E27FC236}">
                <a16:creationId xmlns:a16="http://schemas.microsoft.com/office/drawing/2014/main" id="{761C9C87-D09E-B482-6DAB-B8408D4DEB2F}"/>
              </a:ext>
            </a:extLst>
          </p:cNvPr>
          <p:cNvSpPr>
            <a:spLocks noGrp="1"/>
          </p:cNvSpPr>
          <p:nvPr>
            <p:ph type="sldNum" sz="quarter" idx="15"/>
          </p:nvPr>
        </p:nvSpPr>
        <p:spPr/>
        <p:txBody>
          <a:bodyPr/>
          <a:lstStyle/>
          <a:p>
            <a:fld id="{97A94E25-127B-4C48-AF96-44BA7B823777}" type="slidenum">
              <a:rPr lang="en-US" smtClean="0"/>
              <a:pPr/>
              <a:t>4</a:t>
            </a:fld>
            <a:endParaRPr lang="en-US" dirty="0"/>
          </a:p>
        </p:txBody>
      </p:sp>
    </p:spTree>
    <p:custDataLst>
      <p:tags r:id="rId1"/>
    </p:custDataLst>
    <p:extLst>
      <p:ext uri="{BB962C8B-B14F-4D97-AF65-F5344CB8AC3E}">
        <p14:creationId xmlns:p14="http://schemas.microsoft.com/office/powerpoint/2010/main" val="137403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AB5E3-AF94-40A6-4DAF-E02E03CC5C7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B2E165A-AC4A-502F-0D8D-ED99744DB5BE}"/>
              </a:ext>
            </a:extLst>
          </p:cNvPr>
          <p:cNvSpPr>
            <a:spLocks noGrp="1"/>
          </p:cNvSpPr>
          <p:nvPr>
            <p:ph type="body" sz="quarter" idx="12"/>
          </p:nvPr>
        </p:nvSpPr>
        <p:spPr>
          <a:xfrm>
            <a:off x="6324600" y="2090500"/>
            <a:ext cx="5537200" cy="2676999"/>
          </a:xfrm>
        </p:spPr>
        <p:txBody>
          <a:bodyPr>
            <a:normAutofit/>
          </a:bodyPr>
          <a:lstStyle/>
          <a:p>
            <a:pPr>
              <a:spcAft>
                <a:spcPts val="1200"/>
              </a:spcAft>
            </a:pPr>
            <a:r>
              <a:rPr lang="en-US" sz="2800" dirty="0"/>
              <a:t>Per capita dues per half year:</a:t>
            </a:r>
          </a:p>
          <a:p>
            <a:pPr marL="342900" indent="-342900">
              <a:buFont typeface="Arial" panose="020B0604020202020204" pitchFamily="34" charset="0"/>
              <a:buChar char="•"/>
            </a:pPr>
            <a:r>
              <a:rPr lang="en-US" dirty="0"/>
              <a:t>2025-2026: $41.00</a:t>
            </a:r>
          </a:p>
          <a:p>
            <a:pPr marL="342900" indent="-342900">
              <a:buFont typeface="Arial" panose="020B0604020202020204" pitchFamily="34" charset="0"/>
              <a:buChar char="•"/>
            </a:pPr>
            <a:r>
              <a:rPr lang="en-US" dirty="0"/>
              <a:t>2026-2027: $42.57</a:t>
            </a:r>
          </a:p>
          <a:p>
            <a:pPr marL="342900" indent="-342900">
              <a:buFont typeface="Arial" panose="020B0604020202020204" pitchFamily="34" charset="0"/>
              <a:buChar char="•"/>
            </a:pPr>
            <a:r>
              <a:rPr lang="en-US" dirty="0"/>
              <a:t>2027-2028: $44.63</a:t>
            </a:r>
          </a:p>
          <a:p>
            <a:pPr marL="342900" indent="-342900">
              <a:buFont typeface="Arial" panose="020B0604020202020204" pitchFamily="34" charset="0"/>
              <a:buChar char="•"/>
            </a:pPr>
            <a:r>
              <a:rPr lang="en-US" dirty="0"/>
              <a:t>2028-2029: $46.50</a:t>
            </a:r>
          </a:p>
          <a:p>
            <a:pPr marL="342900" indent="-342900">
              <a:buFont typeface="Arial" panose="020B0604020202020204" pitchFamily="34" charset="0"/>
              <a:buChar char="•"/>
            </a:pPr>
            <a:endParaRPr lang="en-US" dirty="0"/>
          </a:p>
        </p:txBody>
      </p:sp>
      <p:sp>
        <p:nvSpPr>
          <p:cNvPr id="3" name="Text Placeholder 2">
            <a:extLst>
              <a:ext uri="{FF2B5EF4-FFF2-40B4-BE49-F238E27FC236}">
                <a16:creationId xmlns:a16="http://schemas.microsoft.com/office/drawing/2014/main" id="{8409A141-5AA1-4745-7329-7297CB65A005}"/>
              </a:ext>
            </a:extLst>
          </p:cNvPr>
          <p:cNvSpPr>
            <a:spLocks noGrp="1"/>
          </p:cNvSpPr>
          <p:nvPr>
            <p:ph type="body" sz="quarter" idx="14"/>
          </p:nvPr>
        </p:nvSpPr>
        <p:spPr/>
        <p:txBody>
          <a:bodyPr/>
          <a:lstStyle/>
          <a:p>
            <a:r>
              <a:rPr lang="en-US" dirty="0"/>
              <a:t>Dues increase</a:t>
            </a:r>
          </a:p>
        </p:txBody>
      </p:sp>
      <p:sp>
        <p:nvSpPr>
          <p:cNvPr id="4" name="Subtitle 3">
            <a:extLst>
              <a:ext uri="{FF2B5EF4-FFF2-40B4-BE49-F238E27FC236}">
                <a16:creationId xmlns:a16="http://schemas.microsoft.com/office/drawing/2014/main" id="{254E6D96-5B82-B937-AD30-841058B74B00}"/>
              </a:ext>
            </a:extLst>
          </p:cNvPr>
          <p:cNvSpPr>
            <a:spLocks noGrp="1"/>
          </p:cNvSpPr>
          <p:nvPr>
            <p:ph type="subTitle" idx="1"/>
          </p:nvPr>
        </p:nvSpPr>
        <p:spPr/>
        <p:txBody>
          <a:bodyPr/>
          <a:lstStyle/>
          <a:p>
            <a:endParaRPr lang="en-US"/>
          </a:p>
        </p:txBody>
      </p:sp>
      <p:sp>
        <p:nvSpPr>
          <p:cNvPr id="5" name="Slide Number Placeholder 4">
            <a:extLst>
              <a:ext uri="{FF2B5EF4-FFF2-40B4-BE49-F238E27FC236}">
                <a16:creationId xmlns:a16="http://schemas.microsoft.com/office/drawing/2014/main" id="{39208936-8A24-41C0-BECF-5D3CCB14FC41}"/>
              </a:ext>
            </a:extLst>
          </p:cNvPr>
          <p:cNvSpPr>
            <a:spLocks noGrp="1"/>
          </p:cNvSpPr>
          <p:nvPr>
            <p:ph type="sldNum" sz="quarter" idx="15"/>
          </p:nvPr>
        </p:nvSpPr>
        <p:spPr/>
        <p:txBody>
          <a:bodyPr/>
          <a:lstStyle/>
          <a:p>
            <a:fld id="{97A94E25-127B-4C48-AF96-44BA7B823777}" type="slidenum">
              <a:rPr lang="en-US" smtClean="0"/>
              <a:pPr/>
              <a:t>5</a:t>
            </a:fld>
            <a:endParaRPr lang="en-US" dirty="0"/>
          </a:p>
        </p:txBody>
      </p:sp>
    </p:spTree>
    <p:custDataLst>
      <p:tags r:id="rId1"/>
    </p:custDataLst>
    <p:extLst>
      <p:ext uri="{BB962C8B-B14F-4D97-AF65-F5344CB8AC3E}">
        <p14:creationId xmlns:p14="http://schemas.microsoft.com/office/powerpoint/2010/main" val="4222865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E93C60-3D9E-E89D-5A20-FCE376617337}"/>
              </a:ext>
            </a:extLst>
          </p:cNvPr>
          <p:cNvSpPr>
            <a:spLocks noGrp="1"/>
          </p:cNvSpPr>
          <p:nvPr>
            <p:ph type="body" sz="quarter" idx="12"/>
          </p:nvPr>
        </p:nvSpPr>
        <p:spPr>
          <a:xfrm>
            <a:off x="6324600" y="706633"/>
            <a:ext cx="5537200" cy="5117391"/>
          </a:xfrm>
        </p:spPr>
        <p:txBody>
          <a:bodyPr>
            <a:normAutofit/>
          </a:bodyPr>
          <a:lstStyle/>
          <a:p>
            <a:pPr>
              <a:spcAft>
                <a:spcPts val="1200"/>
              </a:spcAft>
            </a:pPr>
            <a:r>
              <a:rPr lang="en-US" sz="2800" dirty="0"/>
              <a:t>New additions to governor responsibilities:</a:t>
            </a:r>
          </a:p>
          <a:p>
            <a:pPr marL="342900" indent="-342900">
              <a:buFont typeface="Arial" panose="020B0604020202020204" pitchFamily="34" charset="0"/>
              <a:buChar char="•"/>
            </a:pPr>
            <a:r>
              <a:rPr lang="en-US" dirty="0"/>
              <a:t>Working with district and club leaders to encourage:</a:t>
            </a:r>
          </a:p>
          <a:p>
            <a:pPr marL="571500" lvl="1" indent="-342900">
              <a:spcBef>
                <a:spcPts val="600"/>
              </a:spcBef>
              <a:spcAft>
                <a:spcPts val="0"/>
              </a:spcAft>
            </a:pPr>
            <a:r>
              <a:rPr lang="en-US" dirty="0"/>
              <a:t>Promotion of the RI strategic plan</a:t>
            </a:r>
          </a:p>
          <a:p>
            <a:pPr marL="571500" lvl="1" indent="-342900">
              <a:spcBef>
                <a:spcPts val="600"/>
              </a:spcBef>
              <a:spcAft>
                <a:spcPts val="0"/>
              </a:spcAft>
            </a:pPr>
            <a:r>
              <a:rPr lang="en-US" dirty="0"/>
              <a:t>Participation in grant programs of the Rotary Foundation</a:t>
            </a:r>
          </a:p>
          <a:p>
            <a:pPr marL="342900" indent="-342900">
              <a:buFont typeface="Arial" panose="020B0604020202020204" pitchFamily="34" charset="0"/>
              <a:buChar char="•"/>
            </a:pPr>
            <a:r>
              <a:rPr lang="en-US" dirty="0"/>
              <a:t>Providing support to assistant governors</a:t>
            </a:r>
          </a:p>
        </p:txBody>
      </p:sp>
      <p:sp>
        <p:nvSpPr>
          <p:cNvPr id="3" name="Text Placeholder 2">
            <a:extLst>
              <a:ext uri="{FF2B5EF4-FFF2-40B4-BE49-F238E27FC236}">
                <a16:creationId xmlns:a16="http://schemas.microsoft.com/office/drawing/2014/main" id="{9D8020CE-EE53-9E34-09F7-7D0D8BABEA3E}"/>
              </a:ext>
            </a:extLst>
          </p:cNvPr>
          <p:cNvSpPr>
            <a:spLocks noGrp="1"/>
          </p:cNvSpPr>
          <p:nvPr>
            <p:ph type="body" sz="quarter" idx="14"/>
          </p:nvPr>
        </p:nvSpPr>
        <p:spPr/>
        <p:txBody>
          <a:bodyPr/>
          <a:lstStyle/>
          <a:p>
            <a:r>
              <a:rPr lang="en-US" dirty="0"/>
              <a:t>Duties of the district governor</a:t>
            </a:r>
          </a:p>
        </p:txBody>
      </p:sp>
      <p:sp>
        <p:nvSpPr>
          <p:cNvPr id="4" name="Subtitle 3">
            <a:extLst>
              <a:ext uri="{FF2B5EF4-FFF2-40B4-BE49-F238E27FC236}">
                <a16:creationId xmlns:a16="http://schemas.microsoft.com/office/drawing/2014/main" id="{FF5DBA2E-1116-434E-135C-14809A02194F}"/>
              </a:ext>
            </a:extLst>
          </p:cNvPr>
          <p:cNvSpPr>
            <a:spLocks noGrp="1"/>
          </p:cNvSpPr>
          <p:nvPr>
            <p:ph type="subTitle" idx="1"/>
          </p:nvPr>
        </p:nvSpPr>
        <p:spPr/>
        <p:txBody>
          <a:bodyPr/>
          <a:lstStyle/>
          <a:p>
            <a:endParaRPr lang="en-US"/>
          </a:p>
        </p:txBody>
      </p:sp>
      <p:sp>
        <p:nvSpPr>
          <p:cNvPr id="5" name="Slide Number Placeholder 4">
            <a:extLst>
              <a:ext uri="{FF2B5EF4-FFF2-40B4-BE49-F238E27FC236}">
                <a16:creationId xmlns:a16="http://schemas.microsoft.com/office/drawing/2014/main" id="{E25247B0-810A-2BBB-D431-F331BB303AE5}"/>
              </a:ext>
            </a:extLst>
          </p:cNvPr>
          <p:cNvSpPr>
            <a:spLocks noGrp="1"/>
          </p:cNvSpPr>
          <p:nvPr>
            <p:ph type="sldNum" sz="quarter" idx="15"/>
          </p:nvPr>
        </p:nvSpPr>
        <p:spPr/>
        <p:txBody>
          <a:bodyPr/>
          <a:lstStyle/>
          <a:p>
            <a:fld id="{97A94E25-127B-4C48-AF96-44BA7B823777}" type="slidenum">
              <a:rPr lang="en-US" smtClean="0"/>
              <a:pPr/>
              <a:t>6</a:t>
            </a:fld>
            <a:endParaRPr lang="en-US" dirty="0"/>
          </a:p>
        </p:txBody>
      </p:sp>
    </p:spTree>
    <p:custDataLst>
      <p:tags r:id="rId1"/>
    </p:custDataLst>
    <p:extLst>
      <p:ext uri="{BB962C8B-B14F-4D97-AF65-F5344CB8AC3E}">
        <p14:creationId xmlns:p14="http://schemas.microsoft.com/office/powerpoint/2010/main" val="4105100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883F1-A6DA-6972-6C17-BCF9BA8E0E4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FA61A01-BD71-6F15-6A7F-AD493107DBBF}"/>
              </a:ext>
            </a:extLst>
          </p:cNvPr>
          <p:cNvSpPr>
            <a:spLocks noGrp="1"/>
          </p:cNvSpPr>
          <p:nvPr>
            <p:ph type="body" sz="quarter" idx="12"/>
          </p:nvPr>
        </p:nvSpPr>
        <p:spPr>
          <a:xfrm>
            <a:off x="6324600" y="2090500"/>
            <a:ext cx="5537200" cy="2676999"/>
          </a:xfrm>
        </p:spPr>
        <p:txBody>
          <a:bodyPr>
            <a:normAutofit/>
          </a:bodyPr>
          <a:lstStyle/>
          <a:p>
            <a:pPr>
              <a:spcAft>
                <a:spcPts val="1200"/>
              </a:spcAft>
            </a:pPr>
            <a:r>
              <a:rPr lang="en-US" sz="2800" dirty="0"/>
              <a:t>Annual district conferences are now optional, but encouraged. </a:t>
            </a:r>
          </a:p>
          <a:p>
            <a:pPr>
              <a:spcAft>
                <a:spcPts val="1200"/>
              </a:spcAft>
            </a:pPr>
            <a:r>
              <a:rPr lang="en-US" sz="2800" dirty="0"/>
              <a:t>Any district elections or business matters must be put forward at a district conference or district legislative meeting. </a:t>
            </a:r>
            <a:endParaRPr lang="en-US" dirty="0"/>
          </a:p>
        </p:txBody>
      </p:sp>
      <p:sp>
        <p:nvSpPr>
          <p:cNvPr id="3" name="Text Placeholder 2">
            <a:extLst>
              <a:ext uri="{FF2B5EF4-FFF2-40B4-BE49-F238E27FC236}">
                <a16:creationId xmlns:a16="http://schemas.microsoft.com/office/drawing/2014/main" id="{83A34AA0-2EE2-B045-2E9E-3AB12BCF5B0F}"/>
              </a:ext>
            </a:extLst>
          </p:cNvPr>
          <p:cNvSpPr>
            <a:spLocks noGrp="1"/>
          </p:cNvSpPr>
          <p:nvPr>
            <p:ph type="body" sz="quarter" idx="14"/>
          </p:nvPr>
        </p:nvSpPr>
        <p:spPr/>
        <p:txBody>
          <a:bodyPr/>
          <a:lstStyle/>
          <a:p>
            <a:r>
              <a:rPr lang="en-US" dirty="0"/>
              <a:t>Annual District Conference</a:t>
            </a:r>
          </a:p>
        </p:txBody>
      </p:sp>
      <p:sp>
        <p:nvSpPr>
          <p:cNvPr id="4" name="Subtitle 3">
            <a:extLst>
              <a:ext uri="{FF2B5EF4-FFF2-40B4-BE49-F238E27FC236}">
                <a16:creationId xmlns:a16="http://schemas.microsoft.com/office/drawing/2014/main" id="{8812AAC4-6527-DD7C-9D1B-ED1241AAAD14}"/>
              </a:ext>
            </a:extLst>
          </p:cNvPr>
          <p:cNvSpPr>
            <a:spLocks noGrp="1"/>
          </p:cNvSpPr>
          <p:nvPr>
            <p:ph type="subTitle" idx="1"/>
          </p:nvPr>
        </p:nvSpPr>
        <p:spPr/>
        <p:txBody>
          <a:bodyPr/>
          <a:lstStyle/>
          <a:p>
            <a:endParaRPr lang="en-US"/>
          </a:p>
        </p:txBody>
      </p:sp>
      <p:sp>
        <p:nvSpPr>
          <p:cNvPr id="5" name="Slide Number Placeholder 4">
            <a:extLst>
              <a:ext uri="{FF2B5EF4-FFF2-40B4-BE49-F238E27FC236}">
                <a16:creationId xmlns:a16="http://schemas.microsoft.com/office/drawing/2014/main" id="{D3884C5D-4C44-24CB-F0D5-6536210C363C}"/>
              </a:ext>
            </a:extLst>
          </p:cNvPr>
          <p:cNvSpPr>
            <a:spLocks noGrp="1"/>
          </p:cNvSpPr>
          <p:nvPr>
            <p:ph type="sldNum" sz="quarter" idx="15"/>
          </p:nvPr>
        </p:nvSpPr>
        <p:spPr/>
        <p:txBody>
          <a:bodyPr/>
          <a:lstStyle/>
          <a:p>
            <a:fld id="{97A94E25-127B-4C48-AF96-44BA7B823777}" type="slidenum">
              <a:rPr lang="en-US" smtClean="0"/>
              <a:pPr/>
              <a:t>7</a:t>
            </a:fld>
            <a:endParaRPr lang="en-US" dirty="0"/>
          </a:p>
        </p:txBody>
      </p:sp>
    </p:spTree>
    <p:custDataLst>
      <p:tags r:id="rId1"/>
    </p:custDataLst>
    <p:extLst>
      <p:ext uri="{BB962C8B-B14F-4D97-AF65-F5344CB8AC3E}">
        <p14:creationId xmlns:p14="http://schemas.microsoft.com/office/powerpoint/2010/main" val="2672318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5813" r="5813"/>
          <a:stretch>
            <a:fillRect/>
          </a:stretch>
        </p:blipFill>
        <p:spPr>
          <a:xfrm>
            <a:off x="0" y="0"/>
            <a:ext cx="12192000" cy="6858000"/>
          </a:xfrm>
        </p:spPr>
      </p:pic>
      <p:sp>
        <p:nvSpPr>
          <p:cNvPr id="18" name="Text Placeholder 17">
            <a:extLst>
              <a:ext uri="{FF2B5EF4-FFF2-40B4-BE49-F238E27FC236}">
                <a16:creationId xmlns:a16="http://schemas.microsoft.com/office/drawing/2014/main" id="{602F4E01-0AD5-465C-9D55-0B2A8DAB94F1}"/>
              </a:ext>
            </a:extLst>
          </p:cNvPr>
          <p:cNvSpPr>
            <a:spLocks noGrp="1"/>
          </p:cNvSpPr>
          <p:nvPr>
            <p:ph type="body" sz="quarter" idx="15"/>
          </p:nvPr>
        </p:nvSpPr>
        <p:spPr>
          <a:xfrm>
            <a:off x="0" y="0"/>
            <a:ext cx="12192000" cy="6858000"/>
          </a:xfrm>
          <a:solidFill>
            <a:srgbClr val="872175">
              <a:alpha val="70000"/>
            </a:srgbClr>
          </a:solidFill>
        </p:spPr>
        <p:txBody>
          <a:bodyPr/>
          <a:lstStyle/>
          <a:p>
            <a:r>
              <a:rPr lang="en-US" dirty="0"/>
              <a:t>PELS Curriculum</a:t>
            </a:r>
          </a:p>
        </p:txBody>
      </p:sp>
      <p:sp>
        <p:nvSpPr>
          <p:cNvPr id="2" name="Slide Number Placeholder 1">
            <a:extLst>
              <a:ext uri="{FF2B5EF4-FFF2-40B4-BE49-F238E27FC236}">
                <a16:creationId xmlns:a16="http://schemas.microsoft.com/office/drawing/2014/main" id="{03B60A01-C3AD-451C-9112-988708AA0C2B}"/>
              </a:ext>
            </a:extLst>
          </p:cNvPr>
          <p:cNvSpPr>
            <a:spLocks noGrp="1"/>
          </p:cNvSpPr>
          <p:nvPr>
            <p:ph type="sldNum" sz="quarter" idx="12"/>
          </p:nvPr>
        </p:nvSpPr>
        <p:spPr/>
        <p:txBody>
          <a:bodyPr/>
          <a:lstStyle/>
          <a:p>
            <a:fld id="{97A94E25-127B-4C48-AF96-44BA7B823777}" type="slidenum">
              <a:rPr lang="en-US" smtClean="0"/>
              <a:pPr/>
              <a:t>8</a:t>
            </a:fld>
            <a:endParaRPr lang="en-US" dirty="0"/>
          </a:p>
        </p:txBody>
      </p:sp>
    </p:spTree>
    <p:custDataLst>
      <p:tags r:id="rId1"/>
    </p:custDataLst>
    <p:extLst>
      <p:ext uri="{BB962C8B-B14F-4D97-AF65-F5344CB8AC3E}">
        <p14:creationId xmlns:p14="http://schemas.microsoft.com/office/powerpoint/2010/main" val="1433144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E586066-BFD1-366D-1209-6C7BE329653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FBCAB469-C9F9-C63D-2E48-14A37CFEF236}"/>
              </a:ext>
            </a:extLst>
          </p:cNvPr>
          <p:cNvSpPr>
            <a:spLocks noGrp="1"/>
          </p:cNvSpPr>
          <p:nvPr>
            <p:ph type="sldNum" sz="quarter" idx="12"/>
          </p:nvPr>
        </p:nvSpPr>
        <p:spPr/>
        <p:txBody>
          <a:bodyPr/>
          <a:lstStyle/>
          <a:p>
            <a:fld id="{97A94E25-127B-4C48-AF96-44BA7B823777}" type="slidenum">
              <a:rPr lang="en-US" smtClean="0"/>
              <a:pPr/>
              <a:t>9</a:t>
            </a:fld>
            <a:endParaRPr lang="en-US" dirty="0"/>
          </a:p>
        </p:txBody>
      </p:sp>
      <p:pic>
        <p:nvPicPr>
          <p:cNvPr id="6" name="Picture Placeholder 5" descr="A few icons of people and a sign&#10;&#10;Description automatically generated with medium confidence">
            <a:extLst>
              <a:ext uri="{FF2B5EF4-FFF2-40B4-BE49-F238E27FC236}">
                <a16:creationId xmlns:a16="http://schemas.microsoft.com/office/drawing/2014/main" id="{DD5FFC24-872C-0D43-24FC-367BFF3D49EF}"/>
              </a:ext>
            </a:extLst>
          </p:cNvPr>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l="3476" r="3476"/>
          <a:stretch>
            <a:fillRect/>
          </a:stretch>
        </p:blipFill>
        <p:spPr>
          <a:xfrm>
            <a:off x="0" y="0"/>
            <a:ext cx="12192000" cy="6858000"/>
          </a:xfrm>
        </p:spPr>
      </p:pic>
    </p:spTree>
    <p:custDataLst>
      <p:tags r:id="rId1"/>
    </p:custDataLst>
    <p:extLst>
      <p:ext uri="{BB962C8B-B14F-4D97-AF65-F5344CB8AC3E}">
        <p14:creationId xmlns:p14="http://schemas.microsoft.com/office/powerpoint/2010/main" val="13777962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G_BACKING_FORM_KEY" val="854940-s:\le200\pets\multi-district pets alliance\2020\l&amp;d presentation.pptx"/>
  <p:tag name="ARTICULATE_PRESENTER_VERSION" val="8"/>
  <p:tag name="ARTICULATE_DESIGN_ID_OFFICE THEME" val="V2x3tsbu"/>
  <p:tag name="ARTICULATE_SLIDE_THUMBNAIL_REFRESH" val="1"/>
  <p:tag name="ARTICULATE_SLIDE_COUNT" val="3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a:dk1>
        <a:sysClr val="windowText" lastClr="000000"/>
      </a:dk1>
      <a:lt1>
        <a:sysClr val="window" lastClr="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armony">
  <a:themeElements>
    <a:clrScheme name="Harmony">
      <a:dk1>
        <a:srgbClr val="000000"/>
      </a:dk1>
      <a:lt1>
        <a:srgbClr val="FFFFFF"/>
      </a:lt1>
      <a:dk2>
        <a:srgbClr val="343E48"/>
      </a:dk2>
      <a:lt2>
        <a:srgbClr val="EFEFEF"/>
      </a:lt2>
      <a:accent1>
        <a:srgbClr val="5A31C3"/>
      </a:accent1>
      <a:accent2>
        <a:srgbClr val="381D81"/>
      </a:accent2>
      <a:accent3>
        <a:srgbClr val="997BDC"/>
      </a:accent3>
      <a:accent4>
        <a:srgbClr val="301969"/>
      </a:accent4>
      <a:accent5>
        <a:srgbClr val="866BC4"/>
      </a:accent5>
      <a:accent6>
        <a:srgbClr val="7D68DC"/>
      </a:accent6>
      <a:hlink>
        <a:srgbClr val="10AE99"/>
      </a:hlink>
      <a:folHlink>
        <a:srgbClr val="92D050"/>
      </a:folHlink>
    </a:clrScheme>
    <a:fontScheme name="Harmony">
      <a:majorFont>
        <a:latin typeface="Montserrat-Bold"/>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lIns="121954" tIns="60977" rIns="121954" bIns="60977">
        <a:noAutofit/>
      </a:bodyPr>
      <a:lstStyle>
        <a:defPPr marL="0" indent="0">
          <a:spcBef>
            <a:spcPts val="0"/>
          </a:spcBef>
          <a:buNone/>
          <a:defRPr sz="2100" dirty="0">
            <a:solidFill>
              <a:schemeClr val="bg1">
                <a:lumMod val="50000"/>
              </a:schemeClr>
            </a:solidFill>
            <a:cs typeface="Calibri"/>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4624FA1727FC8468BB8290800501A5C" ma:contentTypeVersion="7" ma:contentTypeDescription="Create a new document." ma:contentTypeScope="" ma:versionID="a4f623aa96ffd6154773e624f1757dbf">
  <xsd:schema xmlns:xsd="http://www.w3.org/2001/XMLSchema" xmlns:xs="http://www.w3.org/2001/XMLSchema" xmlns:p="http://schemas.microsoft.com/office/2006/metadata/properties" xmlns:ns1="http://schemas.microsoft.com/sharepoint/v3" xmlns:ns2="1f097dfa-9cbd-4f84-9850-6e7cae909781" xmlns:ns3="31cc3d0e-5959-4987-9d20-de23da659f5c" targetNamespace="http://schemas.microsoft.com/office/2006/metadata/properties" ma:root="true" ma:fieldsID="8347c7ee3ad25551d76e9f617ba3cc1c" ns1:_="" ns2:_="" ns3:_="">
    <xsd:import namespace="http://schemas.microsoft.com/sharepoint/v3"/>
    <xsd:import namespace="1f097dfa-9cbd-4f84-9850-6e7cae909781"/>
    <xsd:import namespace="31cc3d0e-5959-4987-9d20-de23da659f5c"/>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f097dfa-9cbd-4f84-9850-6e7cae90978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cc3d0e-5959-4987-9d20-de23da659f5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ContentPassPackage>
  <PackageId>Template-00009-PPT</PackageId>
</ContentPassPackag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907746-948B-431F-9FEC-993A4876518B}">
  <ds:schemaRef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1f097dfa-9cbd-4f84-9850-6e7cae909781"/>
    <ds:schemaRef ds:uri="http://schemas.microsoft.com/sharepoint/v3"/>
    <ds:schemaRef ds:uri="http://purl.org/dc/terms/"/>
    <ds:schemaRef ds:uri="http://schemas.microsoft.com/office/2006/metadata/properties"/>
    <ds:schemaRef ds:uri="31cc3d0e-5959-4987-9d20-de23da659f5c"/>
    <ds:schemaRef ds:uri="http://www.w3.org/XML/1998/namespace"/>
    <ds:schemaRef ds:uri="http://purl.org/dc/dcmitype/"/>
  </ds:schemaRefs>
</ds:datastoreItem>
</file>

<file path=customXml/itemProps2.xml><?xml version="1.0" encoding="utf-8"?>
<ds:datastoreItem xmlns:ds="http://schemas.openxmlformats.org/officeDocument/2006/customXml" ds:itemID="{37E809BB-9B85-4C5F-BBD2-217ACB2695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f097dfa-9cbd-4f84-9850-6e7cae909781"/>
    <ds:schemaRef ds:uri="31cc3d0e-5959-4987-9d20-de23da659f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A8BF99D-AF67-4E86-9C3B-1F1B51E1105C}">
  <ds:schemaRefs/>
</ds:datastoreItem>
</file>

<file path=customXml/itemProps4.xml><?xml version="1.0" encoding="utf-8"?>
<ds:datastoreItem xmlns:ds="http://schemas.openxmlformats.org/officeDocument/2006/customXml" ds:itemID="{B7D2427C-728B-4C63-87D2-30BB2F4599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59111</TotalTime>
  <Words>2577</Words>
  <Application>Microsoft Office PowerPoint</Application>
  <PresentationFormat>Widescreen</PresentationFormat>
  <Paragraphs>272</Paragraphs>
  <Slides>33</Slides>
  <Notes>30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33</vt:i4>
      </vt:variant>
    </vt:vector>
  </HeadingPairs>
  <TitlesOfParts>
    <vt:vector size="42" baseType="lpstr">
      <vt:lpstr>inherit</vt:lpstr>
      <vt:lpstr>Aptos</vt:lpstr>
      <vt:lpstr>Arial</vt:lpstr>
      <vt:lpstr>Calibri</vt:lpstr>
      <vt:lpstr>Lato Regular</vt:lpstr>
      <vt:lpstr>Montserrat-Bold</vt:lpstr>
      <vt:lpstr>Wingdings</vt:lpstr>
      <vt:lpstr>Office Theme</vt:lpstr>
      <vt:lpstr>Harmony</vt:lpstr>
      <vt:lpstr>PowerPoint Presentation</vt:lpstr>
      <vt:lpstr>Agenda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Build Curriculum from Online courses</vt:lpstr>
      <vt:lpstr>PowerPoint Presentation</vt:lpstr>
      <vt:lpstr>Learning plan Naming update</vt:lpstr>
      <vt:lpstr>Club president Essentials 1</vt:lpstr>
      <vt:lpstr>Club president learning plans</vt:lpstr>
      <vt:lpstr>Club Experience Matters Most</vt:lpstr>
      <vt:lpstr>PETS Leader’s Guide - Curriculum</vt:lpstr>
      <vt:lpstr>PETS Leader’s Guide – Optional Curriculum</vt:lpstr>
      <vt:lpstr>PowerPoint Presentation</vt:lpstr>
      <vt:lpstr>PowerPoint Presentation</vt:lpstr>
      <vt:lpstr>PowerPoint Presentation</vt:lpstr>
      <vt:lpstr>Course Completions by Zone</vt:lpstr>
      <vt:lpstr>2025-26 Club President Course progress</vt:lpstr>
      <vt:lpstr>Percentage of Clubs using the learning center</vt:lpstr>
      <vt:lpstr>PowerPoint Presentation</vt:lpstr>
      <vt:lpstr>Customize Content</vt:lpstr>
      <vt:lpstr>Get Access to Reports</vt:lpstr>
      <vt:lpstr>Rotary Learning Center app</vt:lpstr>
      <vt:lpstr>Next steps for Presidents-elect</vt:lpstr>
      <vt:lpstr>PowerPoint Presentation</vt:lpstr>
      <vt:lpstr>Emails from the Learning Center</vt:lpstr>
      <vt:lpstr>STAY CONNECTED:  Learning IN Action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Kimberly Kouame</cp:lastModifiedBy>
  <cp:revision>592</cp:revision>
  <cp:lastPrinted>2022-12-07T14:24:26Z</cp:lastPrinted>
  <dcterms:created xsi:type="dcterms:W3CDTF">2019-11-18T03:22:22Z</dcterms:created>
  <dcterms:modified xsi:type="dcterms:W3CDTF">2025-07-23T22:51:30Z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0x010100E4624FA1727FC8468BB8290800501A5C</vt:lpwstr>
  </property>
  <property fmtid="{D5CDD505-2E9C-101B-9397-08002B2CF9AE}" pid="3" name="ArticulatePath">
    <vt:lpwstr>L&amp;D Presentation</vt:lpwstr>
  </property>
  <property fmtid="{D5CDD505-2E9C-101B-9397-08002B2CF9AE}" pid="4" name="ArticulateUseProject">
    <vt:lpwstr>1</vt:lpwstr>
  </property>
  <property fmtid="{D5CDD505-2E9C-101B-9397-08002B2CF9AE}" pid="5" name="ArticulateProjectVersion">
    <vt:lpwstr>8</vt:lpwstr>
  </property>
  <property fmtid="{D5CDD505-2E9C-101B-9397-08002B2CF9AE}" pid="6" name="ArticulateGUID">
    <vt:lpwstr>ECC697BF-7273-4967-973E-537BB07FEB98</vt:lpwstr>
  </property>
  <property fmtid="{D5CDD505-2E9C-101B-9397-08002B2CF9AE}" pid="7" name="ArticulateProjectFull">
    <vt:lpwstr>D:\PETS ALLIANCE 2025 Learning and Development Updates2.ppta</vt:lpwstr>
  </property>
</Properties>
</file>